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721" r:id="rId1"/>
  </p:sldMasterIdLst>
  <p:notesMasterIdLst>
    <p:notesMasterId r:id="rId35"/>
  </p:notesMasterIdLst>
  <p:handoutMasterIdLst>
    <p:handoutMasterId r:id="rId36"/>
  </p:handoutMasterIdLst>
  <p:sldIdLst>
    <p:sldId id="287" r:id="rId2"/>
    <p:sldId id="363" r:id="rId3"/>
    <p:sldId id="370" r:id="rId4"/>
    <p:sldId id="407" r:id="rId5"/>
    <p:sldId id="535" r:id="rId6"/>
    <p:sldId id="538" r:id="rId7"/>
    <p:sldId id="536" r:id="rId8"/>
    <p:sldId id="539" r:id="rId9"/>
    <p:sldId id="537" r:id="rId10"/>
    <p:sldId id="540" r:id="rId11"/>
    <p:sldId id="543" r:id="rId12"/>
    <p:sldId id="556" r:id="rId13"/>
    <p:sldId id="557" r:id="rId14"/>
    <p:sldId id="544" r:id="rId15"/>
    <p:sldId id="549" r:id="rId16"/>
    <p:sldId id="548" r:id="rId17"/>
    <p:sldId id="541" r:id="rId18"/>
    <p:sldId id="542" r:id="rId19"/>
    <p:sldId id="545" r:id="rId20"/>
    <p:sldId id="546" r:id="rId21"/>
    <p:sldId id="547" r:id="rId22"/>
    <p:sldId id="550" r:id="rId23"/>
    <p:sldId id="551" r:id="rId24"/>
    <p:sldId id="552" r:id="rId25"/>
    <p:sldId id="554" r:id="rId26"/>
    <p:sldId id="553" r:id="rId27"/>
    <p:sldId id="561" r:id="rId28"/>
    <p:sldId id="560" r:id="rId29"/>
    <p:sldId id="369" r:id="rId30"/>
    <p:sldId id="366" r:id="rId31"/>
    <p:sldId id="365" r:id="rId32"/>
    <p:sldId id="367" r:id="rId33"/>
    <p:sldId id="368" r:id="rId34"/>
  </p:sldIdLst>
  <p:sldSz cx="10693400" cy="7561263"/>
  <p:notesSz cx="9872663" cy="6797675"/>
  <p:embeddedFontLst>
    <p:embeddedFont>
      <p:font typeface="Bookman Old Style" panose="02050604050505020204" pitchFamily="18" charset="0"/>
      <p:regular r:id="rId37"/>
      <p:bold r:id="rId38"/>
      <p:italic r:id="rId39"/>
      <p:boldItalic r:id="rId40"/>
    </p:embeddedFont>
    <p:embeddedFont>
      <p:font typeface="HG明朝E" panose="02020909000000000000" pitchFamily="17" charset="-128"/>
      <p:regular r:id="rId41"/>
    </p:embeddedFont>
    <p:embeddedFont>
      <p:font typeface="Wingdings 3" panose="05040102010807070707" pitchFamily="18" charset="2"/>
      <p:regular r:id="rId42"/>
    </p:embeddedFont>
    <p:embeddedFont>
      <p:font typeface="Lucida Sans Unicode" panose="020B0602030504020204" pitchFamily="34" charset="0"/>
      <p:regular r:id="rId43"/>
    </p:embeddedFont>
  </p:embeddedFontLst>
  <p:custDataLst>
    <p:tags r:id="rId44"/>
  </p:custDataLst>
  <p:defaultTextStyle>
    <a:defPPr>
      <a:defRPr lang="ja-JP"/>
    </a:defPPr>
    <a:lvl1pPr algn="l" rtl="0" fontAlgn="base">
      <a:spcBef>
        <a:spcPct val="0"/>
      </a:spcBef>
      <a:spcAft>
        <a:spcPct val="0"/>
      </a:spcAft>
      <a:defRPr kumimoji="1" sz="2700" kern="1200">
        <a:solidFill>
          <a:srgbClr val="000000"/>
        </a:solidFill>
        <a:latin typeface="Times New Roman" charset="0"/>
        <a:ea typeface="ＭＳ Ｐゴシック" charset="-128"/>
        <a:cs typeface="+mn-cs"/>
      </a:defRPr>
    </a:lvl1pPr>
    <a:lvl2pPr marL="456960" algn="l" rtl="0" fontAlgn="base">
      <a:spcBef>
        <a:spcPct val="0"/>
      </a:spcBef>
      <a:spcAft>
        <a:spcPct val="0"/>
      </a:spcAft>
      <a:defRPr kumimoji="1" sz="2700" kern="1200">
        <a:solidFill>
          <a:srgbClr val="000000"/>
        </a:solidFill>
        <a:latin typeface="Times New Roman" charset="0"/>
        <a:ea typeface="ＭＳ Ｐゴシック" charset="-128"/>
        <a:cs typeface="+mn-cs"/>
      </a:defRPr>
    </a:lvl2pPr>
    <a:lvl3pPr marL="913915" algn="l" rtl="0" fontAlgn="base">
      <a:spcBef>
        <a:spcPct val="0"/>
      </a:spcBef>
      <a:spcAft>
        <a:spcPct val="0"/>
      </a:spcAft>
      <a:defRPr kumimoji="1" sz="2700" kern="1200">
        <a:solidFill>
          <a:srgbClr val="000000"/>
        </a:solidFill>
        <a:latin typeface="Times New Roman" charset="0"/>
        <a:ea typeface="ＭＳ Ｐゴシック" charset="-128"/>
        <a:cs typeface="+mn-cs"/>
      </a:defRPr>
    </a:lvl3pPr>
    <a:lvl4pPr marL="1370874" algn="l" rtl="0" fontAlgn="base">
      <a:spcBef>
        <a:spcPct val="0"/>
      </a:spcBef>
      <a:spcAft>
        <a:spcPct val="0"/>
      </a:spcAft>
      <a:defRPr kumimoji="1" sz="2700" kern="1200">
        <a:solidFill>
          <a:srgbClr val="000000"/>
        </a:solidFill>
        <a:latin typeface="Times New Roman" charset="0"/>
        <a:ea typeface="ＭＳ Ｐゴシック" charset="-128"/>
        <a:cs typeface="+mn-cs"/>
      </a:defRPr>
    </a:lvl4pPr>
    <a:lvl5pPr marL="1827831" algn="l" rtl="0" fontAlgn="base">
      <a:spcBef>
        <a:spcPct val="0"/>
      </a:spcBef>
      <a:spcAft>
        <a:spcPct val="0"/>
      </a:spcAft>
      <a:defRPr kumimoji="1" sz="2700" kern="1200">
        <a:solidFill>
          <a:srgbClr val="000000"/>
        </a:solidFill>
        <a:latin typeface="Times New Roman" charset="0"/>
        <a:ea typeface="ＭＳ Ｐゴシック" charset="-128"/>
        <a:cs typeface="+mn-cs"/>
      </a:defRPr>
    </a:lvl5pPr>
    <a:lvl6pPr marL="2284791" algn="l" defTabSz="913915" rtl="0" eaLnBrk="1" latinLnBrk="0" hangingPunct="1">
      <a:defRPr kumimoji="1" sz="2700" kern="1200">
        <a:solidFill>
          <a:srgbClr val="000000"/>
        </a:solidFill>
        <a:latin typeface="Times New Roman" charset="0"/>
        <a:ea typeface="ＭＳ Ｐゴシック" charset="-128"/>
        <a:cs typeface="+mn-cs"/>
      </a:defRPr>
    </a:lvl6pPr>
    <a:lvl7pPr marL="2741749" algn="l" defTabSz="913915" rtl="0" eaLnBrk="1" latinLnBrk="0" hangingPunct="1">
      <a:defRPr kumimoji="1" sz="2700" kern="1200">
        <a:solidFill>
          <a:srgbClr val="000000"/>
        </a:solidFill>
        <a:latin typeface="Times New Roman" charset="0"/>
        <a:ea typeface="ＭＳ Ｐゴシック" charset="-128"/>
        <a:cs typeface="+mn-cs"/>
      </a:defRPr>
    </a:lvl7pPr>
    <a:lvl8pPr marL="3198706" algn="l" defTabSz="913915" rtl="0" eaLnBrk="1" latinLnBrk="0" hangingPunct="1">
      <a:defRPr kumimoji="1" sz="2700" kern="1200">
        <a:solidFill>
          <a:srgbClr val="000000"/>
        </a:solidFill>
        <a:latin typeface="Times New Roman" charset="0"/>
        <a:ea typeface="ＭＳ Ｐゴシック" charset="-128"/>
        <a:cs typeface="+mn-cs"/>
      </a:defRPr>
    </a:lvl8pPr>
    <a:lvl9pPr marL="3655664" algn="l" defTabSz="913915" rtl="0" eaLnBrk="1" latinLnBrk="0" hangingPunct="1">
      <a:defRPr kumimoji="1" sz="2700" kern="1200">
        <a:solidFill>
          <a:srgbClr val="000000"/>
        </a:solidFill>
        <a:latin typeface="Times New Roman" charset="0"/>
        <a:ea typeface="ＭＳ Ｐゴシック" charset="-128"/>
        <a:cs typeface="+mn-cs"/>
      </a:defRPr>
    </a:lvl9pPr>
  </p:defaultTextStyle>
  <p:extLst>
    <p:ext uri="{EFAFB233-063F-42B5-8137-9DF3F51BA10A}">
      <p15:sldGuideLst xmlns:p15="http://schemas.microsoft.com/office/powerpoint/2012/main">
        <p15:guide id="1" orient="horz" pos="2382">
          <p15:clr>
            <a:srgbClr val="A4A3A4"/>
          </p15:clr>
        </p15:guide>
        <p15:guide id="2" pos="3368">
          <p15:clr>
            <a:srgbClr val="A4A3A4"/>
          </p15:clr>
        </p15:guide>
      </p15:sldGuideLst>
    </p:ext>
    <p:ext uri="{2D200454-40CA-4A62-9FC3-DE9A4176ACB9}">
      <p15:notesGuideLst xmlns:p15="http://schemas.microsoft.com/office/powerpoint/2012/main">
        <p15:guide id="1" orient="horz" pos="2142">
          <p15:clr>
            <a:srgbClr val="A4A3A4"/>
          </p15:clr>
        </p15:guide>
        <p15:guide id="2" pos="311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FFCC"/>
    <a:srgbClr val="FDDB9D"/>
    <a:srgbClr val="99CCFF"/>
    <a:srgbClr val="CC0000"/>
    <a:srgbClr val="CC6600"/>
    <a:srgbClr val="CC9900"/>
    <a:srgbClr val="FDFFE5"/>
    <a:srgbClr val="FFFFDD"/>
    <a:srgbClr val="FBFF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3294" autoAdjust="0"/>
  </p:normalViewPr>
  <p:slideViewPr>
    <p:cSldViewPr snapToGrid="0">
      <p:cViewPr varScale="1">
        <p:scale>
          <a:sx n="122" d="100"/>
          <a:sy n="122" d="100"/>
        </p:scale>
        <p:origin x="498" y="96"/>
      </p:cViewPr>
      <p:guideLst>
        <p:guide orient="horz" pos="2382"/>
        <p:guide pos="33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1524" y="-102"/>
      </p:cViewPr>
      <p:guideLst>
        <p:guide orient="horz" pos="2142"/>
        <p:guide pos="311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6.fntdata"/><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2.fntdata"/><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1.fntdata"/><Relationship Id="rId40" Type="http://schemas.openxmlformats.org/officeDocument/2006/relationships/font" Target="fonts/font4.fntdata"/><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43" Type="http://schemas.openxmlformats.org/officeDocument/2006/relationships/font" Target="fonts/font7.fntdata"/><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2" y="1"/>
            <a:ext cx="4279363" cy="340422"/>
          </a:xfrm>
          <a:prstGeom prst="rect">
            <a:avLst/>
          </a:prstGeom>
          <a:noFill/>
          <a:ln w="9525">
            <a:noFill/>
            <a:miter lim="800000"/>
            <a:headEnd/>
            <a:tailEnd/>
          </a:ln>
          <a:effectLst/>
        </p:spPr>
        <p:txBody>
          <a:bodyPr vert="horz" wrap="square" lIns="91359" tIns="45680" rIns="91359" bIns="45680" numCol="1" anchor="t" anchorCtr="0" compatLnSpc="1">
            <a:prstTxWarp prst="textNoShape">
              <a:avLst/>
            </a:prstTxWarp>
          </a:bodyPr>
          <a:lstStyle>
            <a:lvl1pPr defTabSz="912823">
              <a:defRPr sz="1200" smtClean="0">
                <a:solidFill>
                  <a:schemeClr val="tx1"/>
                </a:solidFill>
                <a:latin typeface="Arial" charset="0"/>
              </a:defRPr>
            </a:lvl1pPr>
          </a:lstStyle>
          <a:p>
            <a:pPr>
              <a:defRPr/>
            </a:pPr>
            <a:endParaRPr lang="en-US" altLang="ja-JP"/>
          </a:p>
        </p:txBody>
      </p:sp>
      <p:sp>
        <p:nvSpPr>
          <p:cNvPr id="24579" name="Rectangle 3"/>
          <p:cNvSpPr>
            <a:spLocks noGrp="1" noChangeArrowheads="1"/>
          </p:cNvSpPr>
          <p:nvPr>
            <p:ph type="dt" sz="quarter" idx="1"/>
          </p:nvPr>
        </p:nvSpPr>
        <p:spPr bwMode="auto">
          <a:xfrm>
            <a:off x="5591036" y="1"/>
            <a:ext cx="4279363" cy="340422"/>
          </a:xfrm>
          <a:prstGeom prst="rect">
            <a:avLst/>
          </a:prstGeom>
          <a:noFill/>
          <a:ln w="9525">
            <a:noFill/>
            <a:miter lim="800000"/>
            <a:headEnd/>
            <a:tailEnd/>
          </a:ln>
          <a:effectLst/>
        </p:spPr>
        <p:txBody>
          <a:bodyPr vert="horz" wrap="square" lIns="91359" tIns="45680" rIns="91359" bIns="45680" numCol="1" anchor="t" anchorCtr="0" compatLnSpc="1">
            <a:prstTxWarp prst="textNoShape">
              <a:avLst/>
            </a:prstTxWarp>
          </a:bodyPr>
          <a:lstStyle>
            <a:lvl1pPr algn="r" defTabSz="912823">
              <a:defRPr sz="1200" smtClean="0">
                <a:solidFill>
                  <a:schemeClr val="tx1"/>
                </a:solidFill>
                <a:latin typeface="Arial" charset="0"/>
              </a:defRPr>
            </a:lvl1pPr>
          </a:lstStyle>
          <a:p>
            <a:pPr>
              <a:defRPr/>
            </a:pPr>
            <a:endParaRPr lang="en-US" altLang="ja-JP"/>
          </a:p>
        </p:txBody>
      </p:sp>
      <p:sp>
        <p:nvSpPr>
          <p:cNvPr id="24580" name="Rectangle 4"/>
          <p:cNvSpPr>
            <a:spLocks noGrp="1" noChangeArrowheads="1"/>
          </p:cNvSpPr>
          <p:nvPr>
            <p:ph type="ftr" sz="quarter" idx="2"/>
          </p:nvPr>
        </p:nvSpPr>
        <p:spPr bwMode="auto">
          <a:xfrm>
            <a:off x="2" y="6456181"/>
            <a:ext cx="4279363" cy="340422"/>
          </a:xfrm>
          <a:prstGeom prst="rect">
            <a:avLst/>
          </a:prstGeom>
          <a:noFill/>
          <a:ln w="9525">
            <a:noFill/>
            <a:miter lim="800000"/>
            <a:headEnd/>
            <a:tailEnd/>
          </a:ln>
          <a:effectLst/>
        </p:spPr>
        <p:txBody>
          <a:bodyPr vert="horz" wrap="square" lIns="91359" tIns="45680" rIns="91359" bIns="45680" numCol="1" anchor="b" anchorCtr="0" compatLnSpc="1">
            <a:prstTxWarp prst="textNoShape">
              <a:avLst/>
            </a:prstTxWarp>
          </a:bodyPr>
          <a:lstStyle>
            <a:lvl1pPr defTabSz="912823">
              <a:defRPr sz="1200" smtClean="0">
                <a:solidFill>
                  <a:schemeClr val="tx1"/>
                </a:solidFill>
                <a:latin typeface="Arial" charset="0"/>
              </a:defRPr>
            </a:lvl1pPr>
          </a:lstStyle>
          <a:p>
            <a:pPr>
              <a:defRPr/>
            </a:pPr>
            <a:endParaRPr lang="en-US" altLang="ja-JP"/>
          </a:p>
        </p:txBody>
      </p:sp>
      <p:sp>
        <p:nvSpPr>
          <p:cNvPr id="24581" name="Rectangle 5"/>
          <p:cNvSpPr>
            <a:spLocks noGrp="1" noChangeArrowheads="1"/>
          </p:cNvSpPr>
          <p:nvPr>
            <p:ph type="sldNum" sz="quarter" idx="3"/>
          </p:nvPr>
        </p:nvSpPr>
        <p:spPr bwMode="auto">
          <a:xfrm>
            <a:off x="5591036" y="6456181"/>
            <a:ext cx="4279363" cy="340422"/>
          </a:xfrm>
          <a:prstGeom prst="rect">
            <a:avLst/>
          </a:prstGeom>
          <a:noFill/>
          <a:ln w="9525">
            <a:noFill/>
            <a:miter lim="800000"/>
            <a:headEnd/>
            <a:tailEnd/>
          </a:ln>
          <a:effectLst/>
        </p:spPr>
        <p:txBody>
          <a:bodyPr vert="horz" wrap="square" lIns="91359" tIns="45680" rIns="91359" bIns="45680" numCol="1" anchor="b" anchorCtr="0" compatLnSpc="1">
            <a:prstTxWarp prst="textNoShape">
              <a:avLst/>
            </a:prstTxWarp>
          </a:bodyPr>
          <a:lstStyle>
            <a:lvl1pPr algn="r" defTabSz="912823">
              <a:defRPr sz="1200" smtClean="0">
                <a:solidFill>
                  <a:schemeClr val="tx1"/>
                </a:solidFill>
                <a:latin typeface="Arial" charset="0"/>
              </a:defRPr>
            </a:lvl1pPr>
          </a:lstStyle>
          <a:p>
            <a:pPr>
              <a:defRPr/>
            </a:pPr>
            <a:fld id="{FDC22F87-F391-4E58-A5F4-01AA5B357504}" type="slidenum">
              <a:rPr lang="en-US" altLang="ja-JP"/>
              <a:pPr>
                <a:defRPr/>
              </a:pPr>
              <a:t>‹#›</a:t>
            </a:fld>
            <a:endParaRPr lang="en-US" altLang="ja-JP"/>
          </a:p>
        </p:txBody>
      </p:sp>
    </p:spTree>
    <p:extLst>
      <p:ext uri="{BB962C8B-B14F-4D97-AF65-F5344CB8AC3E}">
        <p14:creationId xmlns:p14="http://schemas.microsoft.com/office/powerpoint/2010/main" val="13337971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2" y="1"/>
            <a:ext cx="4279363" cy="340422"/>
          </a:xfrm>
          <a:prstGeom prst="rect">
            <a:avLst/>
          </a:prstGeom>
          <a:noFill/>
          <a:ln w="9525">
            <a:noFill/>
            <a:miter lim="800000"/>
            <a:headEnd/>
            <a:tailEnd/>
          </a:ln>
          <a:effectLst/>
        </p:spPr>
        <p:txBody>
          <a:bodyPr vert="horz" wrap="square" lIns="91359" tIns="45680" rIns="91359" bIns="45680" numCol="1" anchor="t" anchorCtr="0" compatLnSpc="1">
            <a:prstTxWarp prst="textNoShape">
              <a:avLst/>
            </a:prstTxWarp>
          </a:bodyPr>
          <a:lstStyle>
            <a:lvl1pPr defTabSz="912823">
              <a:defRPr sz="1200" smtClean="0">
                <a:solidFill>
                  <a:schemeClr val="tx1"/>
                </a:solidFill>
                <a:latin typeface="Arial" charset="0"/>
              </a:defRPr>
            </a:lvl1pPr>
          </a:lstStyle>
          <a:p>
            <a:pPr>
              <a:defRPr/>
            </a:pPr>
            <a:endParaRPr lang="en-US" altLang="ja-JP"/>
          </a:p>
        </p:txBody>
      </p:sp>
      <p:sp>
        <p:nvSpPr>
          <p:cNvPr id="22531" name="Rectangle 3"/>
          <p:cNvSpPr>
            <a:spLocks noGrp="1" noChangeArrowheads="1"/>
          </p:cNvSpPr>
          <p:nvPr>
            <p:ph type="dt" idx="1"/>
          </p:nvPr>
        </p:nvSpPr>
        <p:spPr bwMode="auto">
          <a:xfrm>
            <a:off x="5591036" y="1"/>
            <a:ext cx="4279363" cy="340422"/>
          </a:xfrm>
          <a:prstGeom prst="rect">
            <a:avLst/>
          </a:prstGeom>
          <a:noFill/>
          <a:ln w="9525">
            <a:noFill/>
            <a:miter lim="800000"/>
            <a:headEnd/>
            <a:tailEnd/>
          </a:ln>
          <a:effectLst/>
        </p:spPr>
        <p:txBody>
          <a:bodyPr vert="horz" wrap="square" lIns="91359" tIns="45680" rIns="91359" bIns="45680" numCol="1" anchor="t" anchorCtr="0" compatLnSpc="1">
            <a:prstTxWarp prst="textNoShape">
              <a:avLst/>
            </a:prstTxWarp>
          </a:bodyPr>
          <a:lstStyle>
            <a:lvl1pPr algn="r" defTabSz="912823">
              <a:defRPr sz="1200" smtClean="0">
                <a:solidFill>
                  <a:schemeClr val="tx1"/>
                </a:solidFill>
                <a:latin typeface="Arial" charset="0"/>
              </a:defRPr>
            </a:lvl1pPr>
          </a:lstStyle>
          <a:p>
            <a:pPr>
              <a:defRPr/>
            </a:pPr>
            <a:endParaRPr lang="en-US" altLang="ja-JP"/>
          </a:p>
        </p:txBody>
      </p:sp>
      <p:sp>
        <p:nvSpPr>
          <p:cNvPr id="40964" name="Rectangle 4"/>
          <p:cNvSpPr>
            <a:spLocks noGrp="1" noRot="1" noChangeAspect="1" noChangeArrowheads="1" noTextEdit="1"/>
          </p:cNvSpPr>
          <p:nvPr>
            <p:ph type="sldImg" idx="2"/>
          </p:nvPr>
        </p:nvSpPr>
        <p:spPr bwMode="auto">
          <a:xfrm>
            <a:off x="3135313" y="508000"/>
            <a:ext cx="3605212" cy="2551113"/>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985456" y="3229165"/>
            <a:ext cx="7901755" cy="3059490"/>
          </a:xfrm>
          <a:prstGeom prst="rect">
            <a:avLst/>
          </a:prstGeom>
          <a:noFill/>
          <a:ln w="9525">
            <a:noFill/>
            <a:miter lim="800000"/>
            <a:headEnd/>
            <a:tailEnd/>
          </a:ln>
          <a:effectLst/>
        </p:spPr>
        <p:txBody>
          <a:bodyPr vert="horz" wrap="square" lIns="91359" tIns="45680" rIns="91359" bIns="4568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22534" name="Rectangle 6"/>
          <p:cNvSpPr>
            <a:spLocks noGrp="1" noChangeArrowheads="1"/>
          </p:cNvSpPr>
          <p:nvPr>
            <p:ph type="ftr" sz="quarter" idx="4"/>
          </p:nvPr>
        </p:nvSpPr>
        <p:spPr bwMode="auto">
          <a:xfrm>
            <a:off x="2" y="6456181"/>
            <a:ext cx="4279363" cy="340422"/>
          </a:xfrm>
          <a:prstGeom prst="rect">
            <a:avLst/>
          </a:prstGeom>
          <a:noFill/>
          <a:ln w="9525">
            <a:noFill/>
            <a:miter lim="800000"/>
            <a:headEnd/>
            <a:tailEnd/>
          </a:ln>
          <a:effectLst/>
        </p:spPr>
        <p:txBody>
          <a:bodyPr vert="horz" wrap="square" lIns="91359" tIns="45680" rIns="91359" bIns="45680" numCol="1" anchor="b" anchorCtr="0" compatLnSpc="1">
            <a:prstTxWarp prst="textNoShape">
              <a:avLst/>
            </a:prstTxWarp>
          </a:bodyPr>
          <a:lstStyle>
            <a:lvl1pPr defTabSz="912823">
              <a:defRPr sz="1200" smtClean="0">
                <a:solidFill>
                  <a:schemeClr val="tx1"/>
                </a:solidFill>
                <a:latin typeface="Arial" charset="0"/>
              </a:defRPr>
            </a:lvl1pPr>
          </a:lstStyle>
          <a:p>
            <a:pPr>
              <a:defRPr/>
            </a:pPr>
            <a:endParaRPr lang="en-US" altLang="ja-JP"/>
          </a:p>
        </p:txBody>
      </p:sp>
      <p:sp>
        <p:nvSpPr>
          <p:cNvPr id="22535" name="Rectangle 7"/>
          <p:cNvSpPr>
            <a:spLocks noGrp="1" noChangeArrowheads="1"/>
          </p:cNvSpPr>
          <p:nvPr>
            <p:ph type="sldNum" sz="quarter" idx="5"/>
          </p:nvPr>
        </p:nvSpPr>
        <p:spPr bwMode="auto">
          <a:xfrm>
            <a:off x="5591036" y="6456181"/>
            <a:ext cx="4279363" cy="340422"/>
          </a:xfrm>
          <a:prstGeom prst="rect">
            <a:avLst/>
          </a:prstGeom>
          <a:noFill/>
          <a:ln w="9525">
            <a:noFill/>
            <a:miter lim="800000"/>
            <a:headEnd/>
            <a:tailEnd/>
          </a:ln>
          <a:effectLst/>
        </p:spPr>
        <p:txBody>
          <a:bodyPr vert="horz" wrap="square" lIns="91359" tIns="45680" rIns="91359" bIns="45680" numCol="1" anchor="b" anchorCtr="0" compatLnSpc="1">
            <a:prstTxWarp prst="textNoShape">
              <a:avLst/>
            </a:prstTxWarp>
          </a:bodyPr>
          <a:lstStyle>
            <a:lvl1pPr algn="r" defTabSz="912823">
              <a:defRPr sz="1200" smtClean="0">
                <a:solidFill>
                  <a:schemeClr val="tx1"/>
                </a:solidFill>
                <a:latin typeface="Arial" charset="0"/>
              </a:defRPr>
            </a:lvl1pPr>
          </a:lstStyle>
          <a:p>
            <a:pPr>
              <a:defRPr/>
            </a:pPr>
            <a:fld id="{7203CBCA-111D-498C-83F2-9C74EB939224}" type="slidenum">
              <a:rPr lang="en-US" altLang="ja-JP"/>
              <a:pPr>
                <a:defRPr/>
              </a:pPr>
              <a:t>‹#›</a:t>
            </a:fld>
            <a:endParaRPr lang="en-US" altLang="ja-JP"/>
          </a:p>
        </p:txBody>
      </p:sp>
    </p:spTree>
    <p:extLst>
      <p:ext uri="{BB962C8B-B14F-4D97-AF65-F5344CB8AC3E}">
        <p14:creationId xmlns:p14="http://schemas.microsoft.com/office/powerpoint/2010/main" val="39325455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300" kern="1200">
        <a:solidFill>
          <a:schemeClr val="tx1"/>
        </a:solidFill>
        <a:latin typeface="Arial" charset="0"/>
        <a:ea typeface="ＭＳ Ｐ明朝" pitchFamily="18" charset="-128"/>
        <a:cs typeface="+mn-cs"/>
      </a:defRPr>
    </a:lvl1pPr>
    <a:lvl2pPr marL="456960" algn="l" rtl="0" eaLnBrk="0" fontAlgn="base" hangingPunct="0">
      <a:spcBef>
        <a:spcPct val="30000"/>
      </a:spcBef>
      <a:spcAft>
        <a:spcPct val="0"/>
      </a:spcAft>
      <a:defRPr kumimoji="1" sz="1300" kern="1200">
        <a:solidFill>
          <a:schemeClr val="tx1"/>
        </a:solidFill>
        <a:latin typeface="Arial" charset="0"/>
        <a:ea typeface="ＭＳ Ｐ明朝" pitchFamily="18" charset="-128"/>
        <a:cs typeface="+mn-cs"/>
      </a:defRPr>
    </a:lvl2pPr>
    <a:lvl3pPr marL="913915" algn="l" rtl="0" eaLnBrk="0" fontAlgn="base" hangingPunct="0">
      <a:spcBef>
        <a:spcPct val="30000"/>
      </a:spcBef>
      <a:spcAft>
        <a:spcPct val="0"/>
      </a:spcAft>
      <a:defRPr kumimoji="1" sz="1300" kern="1200">
        <a:solidFill>
          <a:schemeClr val="tx1"/>
        </a:solidFill>
        <a:latin typeface="Arial" charset="0"/>
        <a:ea typeface="ＭＳ Ｐ明朝" pitchFamily="18" charset="-128"/>
        <a:cs typeface="+mn-cs"/>
      </a:defRPr>
    </a:lvl3pPr>
    <a:lvl4pPr marL="1370874" algn="l" rtl="0" eaLnBrk="0" fontAlgn="base" hangingPunct="0">
      <a:spcBef>
        <a:spcPct val="30000"/>
      </a:spcBef>
      <a:spcAft>
        <a:spcPct val="0"/>
      </a:spcAft>
      <a:defRPr kumimoji="1" sz="1300" kern="1200">
        <a:solidFill>
          <a:schemeClr val="tx1"/>
        </a:solidFill>
        <a:latin typeface="Arial" charset="0"/>
        <a:ea typeface="ＭＳ Ｐ明朝" pitchFamily="18" charset="-128"/>
        <a:cs typeface="+mn-cs"/>
      </a:defRPr>
    </a:lvl4pPr>
    <a:lvl5pPr marL="1827831" algn="l" rtl="0" eaLnBrk="0" fontAlgn="base" hangingPunct="0">
      <a:spcBef>
        <a:spcPct val="30000"/>
      </a:spcBef>
      <a:spcAft>
        <a:spcPct val="0"/>
      </a:spcAft>
      <a:defRPr kumimoji="1" sz="1300" kern="1200">
        <a:solidFill>
          <a:schemeClr val="tx1"/>
        </a:solidFill>
        <a:latin typeface="Arial" charset="0"/>
        <a:ea typeface="ＭＳ Ｐ明朝" pitchFamily="18" charset="-128"/>
        <a:cs typeface="+mn-cs"/>
      </a:defRPr>
    </a:lvl5pPr>
    <a:lvl6pPr marL="2284791" algn="l" defTabSz="913915" rtl="0" eaLnBrk="1" latinLnBrk="0" hangingPunct="1">
      <a:defRPr kumimoji="1" sz="1300" kern="1200">
        <a:solidFill>
          <a:schemeClr val="tx1"/>
        </a:solidFill>
        <a:latin typeface="+mn-lt"/>
        <a:ea typeface="+mn-ea"/>
        <a:cs typeface="+mn-cs"/>
      </a:defRPr>
    </a:lvl6pPr>
    <a:lvl7pPr marL="2741749" algn="l" defTabSz="913915" rtl="0" eaLnBrk="1" latinLnBrk="0" hangingPunct="1">
      <a:defRPr kumimoji="1" sz="1300" kern="1200">
        <a:solidFill>
          <a:schemeClr val="tx1"/>
        </a:solidFill>
        <a:latin typeface="+mn-lt"/>
        <a:ea typeface="+mn-ea"/>
        <a:cs typeface="+mn-cs"/>
      </a:defRPr>
    </a:lvl7pPr>
    <a:lvl8pPr marL="3198706" algn="l" defTabSz="913915" rtl="0" eaLnBrk="1" latinLnBrk="0" hangingPunct="1">
      <a:defRPr kumimoji="1" sz="1300" kern="1200">
        <a:solidFill>
          <a:schemeClr val="tx1"/>
        </a:solidFill>
        <a:latin typeface="+mn-lt"/>
        <a:ea typeface="+mn-ea"/>
        <a:cs typeface="+mn-cs"/>
      </a:defRPr>
    </a:lvl8pPr>
    <a:lvl9pPr marL="3655664" algn="l" defTabSz="913915"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noTextEdit="1"/>
          </p:cNvSpPr>
          <p:nvPr>
            <p:ph type="sldImg"/>
          </p:nvPr>
        </p:nvSpPr>
        <p:spPr>
          <a:xfrm>
            <a:off x="3135313" y="508000"/>
            <a:ext cx="3605212" cy="2551113"/>
          </a:xfrm>
          <a:ln/>
        </p:spPr>
      </p:sp>
      <p:sp>
        <p:nvSpPr>
          <p:cNvPr id="41987" name="ノート プレースホルダ 2"/>
          <p:cNvSpPr>
            <a:spLocks noGrp="1"/>
          </p:cNvSpPr>
          <p:nvPr>
            <p:ph type="body" idx="1"/>
          </p:nvPr>
        </p:nvSpPr>
        <p:spPr>
          <a:noFill/>
          <a:ln/>
        </p:spPr>
        <p:txBody>
          <a:bodyPr/>
          <a:lstStyle/>
          <a:p>
            <a:pPr eaLnBrk="1" hangingPunct="1"/>
            <a:endParaRPr lang="ja-JP" altLang="en-US" smtClean="0"/>
          </a:p>
        </p:txBody>
      </p:sp>
      <p:sp>
        <p:nvSpPr>
          <p:cNvPr id="41988" name="スライド番号プレースホルダ 3"/>
          <p:cNvSpPr>
            <a:spLocks noGrp="1"/>
          </p:cNvSpPr>
          <p:nvPr>
            <p:ph type="sldNum" sz="quarter" idx="5"/>
          </p:nvPr>
        </p:nvSpPr>
        <p:spPr>
          <a:noFill/>
        </p:spPr>
        <p:txBody>
          <a:bodyPr/>
          <a:lstStyle/>
          <a:p>
            <a:fld id="{4EF5D50B-D44D-4D8E-9A22-DD3307A35DF9}" type="slidenum">
              <a:rPr lang="ja-JP" altLang="en-US"/>
              <a:pPr/>
              <a:t>1</a:t>
            </a:fld>
            <a:endParaRPr lang="ja-JP" altLang="en-US"/>
          </a:p>
        </p:txBody>
      </p:sp>
    </p:spTree>
    <p:extLst>
      <p:ext uri="{BB962C8B-B14F-4D97-AF65-F5344CB8AC3E}">
        <p14:creationId xmlns:p14="http://schemas.microsoft.com/office/powerpoint/2010/main" val="4040097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5A6780-73E9-024D-A8C4-F052DC63CDBD}" type="slidenum">
              <a:rPr kumimoji="1" lang="ja-JP" altLang="en-US" smtClean="0"/>
              <a:t>33</a:t>
            </a:fld>
            <a:endParaRPr kumimoji="1" lang="ja-JP" altLang="en-US"/>
          </a:p>
        </p:txBody>
      </p:sp>
    </p:spTree>
    <p:extLst>
      <p:ext uri="{BB962C8B-B14F-4D97-AF65-F5344CB8AC3E}">
        <p14:creationId xmlns:p14="http://schemas.microsoft.com/office/powerpoint/2010/main" val="2469736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正方形/長方形 3"/>
          <p:cNvSpPr/>
          <p:nvPr/>
        </p:nvSpPr>
        <p:spPr>
          <a:xfrm>
            <a:off x="1058863" y="4022725"/>
            <a:ext cx="8553450" cy="1411288"/>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lIns="104251" tIns="52125" rIns="104251" bIns="52125" anchor="ctr"/>
          <a:lstStyle/>
          <a:p>
            <a:pPr algn="ctr">
              <a:defRPr/>
            </a:pPr>
            <a:endParaRPr kumimoji="0" lang="en-US"/>
          </a:p>
        </p:txBody>
      </p:sp>
      <p:sp>
        <p:nvSpPr>
          <p:cNvPr id="5" name="正方形/長方形 4"/>
          <p:cNvSpPr/>
          <p:nvPr/>
        </p:nvSpPr>
        <p:spPr>
          <a:xfrm>
            <a:off x="1069975" y="5565775"/>
            <a:ext cx="8553450" cy="75565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lIns="104251" tIns="52125" rIns="104251" bIns="52125" anchor="ctr"/>
          <a:lstStyle/>
          <a:p>
            <a:pPr algn="ctr">
              <a:defRPr/>
            </a:pPr>
            <a:endParaRPr kumimoji="0" lang="en-US"/>
          </a:p>
        </p:txBody>
      </p:sp>
      <p:sp>
        <p:nvSpPr>
          <p:cNvPr id="6" name="正方形/長方形 5"/>
          <p:cNvSpPr/>
          <p:nvPr/>
        </p:nvSpPr>
        <p:spPr>
          <a:xfrm>
            <a:off x="1058866" y="4022725"/>
            <a:ext cx="266700" cy="1411288"/>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251" tIns="52125" rIns="104251" bIns="52125" anchor="ctr"/>
          <a:lstStyle/>
          <a:p>
            <a:pPr algn="ctr">
              <a:defRPr/>
            </a:pPr>
            <a:endParaRPr kumimoji="0" lang="en-US"/>
          </a:p>
        </p:txBody>
      </p:sp>
      <p:sp>
        <p:nvSpPr>
          <p:cNvPr id="7" name="正方形/長方形 6"/>
          <p:cNvSpPr/>
          <p:nvPr/>
        </p:nvSpPr>
        <p:spPr>
          <a:xfrm>
            <a:off x="1069978" y="5565775"/>
            <a:ext cx="266700" cy="75565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251" tIns="52125" rIns="104251" bIns="52125" anchor="ctr"/>
          <a:lstStyle/>
          <a:p>
            <a:pPr algn="ctr">
              <a:defRPr/>
            </a:pPr>
            <a:endParaRPr kumimoji="0" lang="en-US"/>
          </a:p>
        </p:txBody>
      </p:sp>
      <p:sp>
        <p:nvSpPr>
          <p:cNvPr id="8" name="タイトル 7"/>
          <p:cNvSpPr>
            <a:spLocks noGrp="1"/>
          </p:cNvSpPr>
          <p:nvPr>
            <p:ph type="ctrTitle"/>
          </p:nvPr>
        </p:nvSpPr>
        <p:spPr>
          <a:xfrm>
            <a:off x="1425787" y="4284716"/>
            <a:ext cx="8020050" cy="1092182"/>
          </a:xfrm>
        </p:spPr>
        <p:txBody>
          <a:bodyPr anchor="t"/>
          <a:lstStyle>
            <a:lvl1pPr algn="r">
              <a:defRPr sz="3700">
                <a:solidFill>
                  <a:schemeClr val="tx1"/>
                </a:solidFill>
              </a:defRPr>
            </a:lvl1pPr>
          </a:lstStyle>
          <a:p>
            <a:r>
              <a:rPr lang="ja-JP" altLang="en-US" dirty="0" smtClean="0"/>
              <a:t>マスタ タイトルの書式設定</a:t>
            </a:r>
            <a:endParaRPr lang="en-US" dirty="0"/>
          </a:p>
        </p:txBody>
      </p:sp>
      <p:sp>
        <p:nvSpPr>
          <p:cNvPr id="9" name="サブタイトル 8"/>
          <p:cNvSpPr>
            <a:spLocks noGrp="1"/>
          </p:cNvSpPr>
          <p:nvPr>
            <p:ph type="subTitle" idx="1"/>
          </p:nvPr>
        </p:nvSpPr>
        <p:spPr>
          <a:xfrm>
            <a:off x="1425787" y="5649944"/>
            <a:ext cx="8020050" cy="588098"/>
          </a:xfrm>
        </p:spPr>
        <p:txBody>
          <a:bodyPr/>
          <a:lstStyle>
            <a:lvl1pPr marL="0" indent="0" algn="r">
              <a:buNone/>
              <a:defRPr sz="2300">
                <a:solidFill>
                  <a:schemeClr val="tx2"/>
                </a:solidFill>
                <a:latin typeface="+mj-lt"/>
                <a:ea typeface="+mj-ea"/>
                <a:cs typeface="+mj-cs"/>
              </a:defRPr>
            </a:lvl1pPr>
            <a:lvl2pPr marL="521252" indent="0" algn="ctr">
              <a:buNone/>
            </a:lvl2pPr>
            <a:lvl3pPr marL="1042504" indent="0" algn="ctr">
              <a:buNone/>
            </a:lvl3pPr>
            <a:lvl4pPr marL="1563756" indent="0" algn="ctr">
              <a:buNone/>
            </a:lvl4pPr>
            <a:lvl5pPr marL="2085008" indent="0" algn="ctr">
              <a:buNone/>
            </a:lvl5pPr>
            <a:lvl6pPr marL="2606259" indent="0" algn="ctr">
              <a:buNone/>
            </a:lvl6pPr>
            <a:lvl7pPr marL="3127512" indent="0" algn="ctr">
              <a:buNone/>
            </a:lvl7pPr>
            <a:lvl8pPr marL="3648764" indent="0" algn="ctr">
              <a:buNone/>
            </a:lvl8pPr>
            <a:lvl9pPr marL="4170015" indent="0" algn="ctr">
              <a:buNone/>
            </a:lvl9pPr>
          </a:lstStyle>
          <a:p>
            <a:r>
              <a:rPr lang="ja-JP" altLang="en-US" dirty="0" smtClean="0"/>
              <a:t>マスタ サブタイトルの書式設定</a:t>
            </a:r>
            <a:endParaRPr lang="en-US" dirty="0"/>
          </a:p>
        </p:txBody>
      </p:sp>
      <p:sp>
        <p:nvSpPr>
          <p:cNvPr id="10" name="日付プレースホルダ 27"/>
          <p:cNvSpPr>
            <a:spLocks noGrp="1"/>
          </p:cNvSpPr>
          <p:nvPr>
            <p:ph type="dt" sz="half" idx="10"/>
          </p:nvPr>
        </p:nvSpPr>
        <p:spPr>
          <a:xfrm>
            <a:off x="7485063" y="7007226"/>
            <a:ext cx="2673350" cy="403225"/>
          </a:xfrm>
        </p:spPr>
        <p:txBody>
          <a:bodyPr/>
          <a:lstStyle>
            <a:lvl1pPr algn="l">
              <a:defRPr sz="1600" smtClean="0"/>
            </a:lvl1pPr>
          </a:lstStyle>
          <a:p>
            <a:pPr>
              <a:defRPr/>
            </a:pPr>
            <a:fld id="{9D4F3489-3929-4199-941D-3D16C6542B60}" type="datetime1">
              <a:rPr lang="en-US" altLang="ja-JP" smtClean="0"/>
              <a:t>1/8/2014</a:t>
            </a:fld>
            <a:endParaRPr lang="en-US"/>
          </a:p>
        </p:txBody>
      </p:sp>
      <p:sp>
        <p:nvSpPr>
          <p:cNvPr id="11" name="フッター プレースホルダ 16"/>
          <p:cNvSpPr>
            <a:spLocks noGrp="1"/>
          </p:cNvSpPr>
          <p:nvPr>
            <p:ph type="ftr" sz="quarter" idx="11"/>
          </p:nvPr>
        </p:nvSpPr>
        <p:spPr>
          <a:xfrm>
            <a:off x="3389313" y="7007226"/>
            <a:ext cx="4064000" cy="403225"/>
          </a:xfrm>
        </p:spPr>
        <p:txBody>
          <a:bodyPr/>
          <a:lstStyle>
            <a:lvl1pPr>
              <a:defRPr/>
            </a:lvl1pPr>
          </a:lstStyle>
          <a:p>
            <a:pPr>
              <a:defRPr/>
            </a:pPr>
            <a:endParaRPr lang="en-US"/>
          </a:p>
        </p:txBody>
      </p:sp>
      <p:sp>
        <p:nvSpPr>
          <p:cNvPr id="12" name="スライド番号プレースホルダ 28"/>
          <p:cNvSpPr>
            <a:spLocks noGrp="1"/>
          </p:cNvSpPr>
          <p:nvPr>
            <p:ph type="sldNum" sz="quarter" idx="12"/>
          </p:nvPr>
        </p:nvSpPr>
        <p:spPr>
          <a:xfrm>
            <a:off x="1422403" y="7007226"/>
            <a:ext cx="1425575" cy="403225"/>
          </a:xfrm>
        </p:spPr>
        <p:txBody>
          <a:bodyPr/>
          <a:lstStyle>
            <a:lvl1pPr algn="l">
              <a:defRPr/>
            </a:lvl1pPr>
          </a:lstStyle>
          <a:p>
            <a:pPr>
              <a:defRPr/>
            </a:pPr>
            <a:fld id="{6DAEC2BA-4ABA-4B06-87FE-20DA4D220CB4}" type="slidenum">
              <a:rPr lang="en-US"/>
              <a:pPr>
                <a:defRPr/>
              </a:pPr>
              <a:t>‹#›</a:t>
            </a:fld>
            <a:endParaRPr lang="en-US" dirty="0">
              <a:solidFill>
                <a:srgbClr val="FFFFFF"/>
              </a:solidFil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3"/>
          <p:cNvSpPr>
            <a:spLocks noGrp="1"/>
          </p:cNvSpPr>
          <p:nvPr>
            <p:ph type="dt" sz="half" idx="10"/>
          </p:nvPr>
        </p:nvSpPr>
        <p:spPr/>
        <p:txBody>
          <a:bodyPr/>
          <a:lstStyle>
            <a:lvl1pPr algn="l">
              <a:defRPr/>
            </a:lvl1pPr>
          </a:lstStyle>
          <a:p>
            <a:pPr>
              <a:defRPr/>
            </a:pPr>
            <a:fld id="{A409BF1A-6B67-484C-98D8-25893445034A}" type="datetime1">
              <a:rPr lang="en-US" altLang="ja-JP" smtClean="0"/>
              <a:t>1/8/2014</a:t>
            </a:fld>
            <a:endParaRPr lang="en-US"/>
          </a:p>
        </p:txBody>
      </p:sp>
      <p:sp>
        <p:nvSpPr>
          <p:cNvPr id="5" name="フッター プレースホルダ 4"/>
          <p:cNvSpPr>
            <a:spLocks noGrp="1"/>
          </p:cNvSpPr>
          <p:nvPr>
            <p:ph type="ftr" sz="quarter" idx="11"/>
          </p:nvPr>
        </p:nvSpPr>
        <p:spPr/>
        <p:txBody>
          <a:bodyPr/>
          <a:lstStyle>
            <a:lvl1pPr>
              <a:defRPr/>
            </a:lvl1pPr>
          </a:lstStyle>
          <a:p>
            <a:pPr>
              <a:defRPr/>
            </a:pPr>
            <a:endParaRPr lang="en-US"/>
          </a:p>
        </p:txBody>
      </p:sp>
      <p:sp>
        <p:nvSpPr>
          <p:cNvPr id="6" name="スライド番号プレースホルダ 5"/>
          <p:cNvSpPr>
            <a:spLocks noGrp="1"/>
          </p:cNvSpPr>
          <p:nvPr>
            <p:ph type="sldNum" sz="quarter" idx="12"/>
          </p:nvPr>
        </p:nvSpPr>
        <p:spPr/>
        <p:txBody>
          <a:bodyPr/>
          <a:lstStyle>
            <a:lvl1pPr algn="l">
              <a:defRPr/>
            </a:lvl1pPr>
          </a:lstStyle>
          <a:p>
            <a:pPr>
              <a:defRPr/>
            </a:pPr>
            <a:fld id="{A310F576-B110-4DF0-913B-CFD388981C9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4" name="直線コネクタ 3"/>
          <p:cNvSpPr>
            <a:spLocks noChangeShapeType="1"/>
          </p:cNvSpPr>
          <p:nvPr/>
        </p:nvSpPr>
        <p:spPr bwMode="auto">
          <a:xfrm>
            <a:off x="534991" y="7004050"/>
            <a:ext cx="9623425" cy="0"/>
          </a:xfrm>
          <a:prstGeom prst="line">
            <a:avLst/>
          </a:prstGeom>
          <a:noFill/>
          <a:ln w="9525" cap="flat" cmpd="sng" algn="ctr">
            <a:solidFill>
              <a:schemeClr val="accent2"/>
            </a:solidFill>
            <a:prstDash val="dash"/>
            <a:round/>
            <a:headEnd type="none" w="med" len="med"/>
            <a:tailEnd type="none" w="med" len="med"/>
          </a:ln>
          <a:effectLst/>
        </p:spPr>
        <p:txBody>
          <a:bodyPr lIns="104251" tIns="52125" rIns="104251" bIns="52125"/>
          <a:lstStyle/>
          <a:p>
            <a:pPr>
              <a:defRPr/>
            </a:pPr>
            <a:endParaRPr kumimoji="0" lang="en-US"/>
          </a:p>
        </p:txBody>
      </p:sp>
      <p:sp>
        <p:nvSpPr>
          <p:cNvPr id="5" name="二等辺三角形 4"/>
          <p:cNvSpPr>
            <a:spLocks noChangeAspect="1"/>
          </p:cNvSpPr>
          <p:nvPr/>
        </p:nvSpPr>
        <p:spPr>
          <a:xfrm rot="5400000">
            <a:off x="496098" y="7127085"/>
            <a:ext cx="211137" cy="13969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251" tIns="52125" rIns="104251" bIns="52125" anchor="ctr"/>
          <a:lstStyle/>
          <a:p>
            <a:pPr algn="ctr">
              <a:defRPr/>
            </a:pPr>
            <a:endParaRPr kumimoji="0" lang="en-US"/>
          </a:p>
        </p:txBody>
      </p:sp>
      <p:sp>
        <p:nvSpPr>
          <p:cNvPr id="6" name="直線コネクタ 5"/>
          <p:cNvSpPr>
            <a:spLocks noChangeShapeType="1"/>
          </p:cNvSpPr>
          <p:nvPr/>
        </p:nvSpPr>
        <p:spPr bwMode="auto">
          <a:xfrm rot="5400000">
            <a:off x="4440238" y="3530600"/>
            <a:ext cx="6451600" cy="0"/>
          </a:xfrm>
          <a:prstGeom prst="line">
            <a:avLst/>
          </a:prstGeom>
          <a:noFill/>
          <a:ln w="9525" cap="flat" cmpd="sng" algn="ctr">
            <a:solidFill>
              <a:schemeClr val="accent2"/>
            </a:solidFill>
            <a:prstDash val="dash"/>
            <a:round/>
            <a:headEnd type="none" w="med" len="med"/>
            <a:tailEnd type="none" w="med" len="med"/>
          </a:ln>
          <a:effectLst/>
        </p:spPr>
        <p:txBody>
          <a:bodyPr lIns="104251" tIns="52125" rIns="104251" bIns="52125"/>
          <a:lstStyle/>
          <a:p>
            <a:pPr>
              <a:defRPr/>
            </a:pPr>
            <a:endParaRPr kumimoji="0" lang="en-US"/>
          </a:p>
        </p:txBody>
      </p:sp>
      <p:sp>
        <p:nvSpPr>
          <p:cNvPr id="2" name="縦書きタイトル 1"/>
          <p:cNvSpPr>
            <a:spLocks noGrp="1"/>
          </p:cNvSpPr>
          <p:nvPr>
            <p:ph type="title" orient="vert"/>
          </p:nvPr>
        </p:nvSpPr>
        <p:spPr>
          <a:xfrm>
            <a:off x="7752715" y="302805"/>
            <a:ext cx="2406015" cy="6451578"/>
          </a:xfrm>
        </p:spPr>
        <p:txBody>
          <a:bodyPr vert="eaVert"/>
          <a:lstStyle/>
          <a:p>
            <a:r>
              <a:rPr lang="ja-JP" altLang="en-US" smtClean="0"/>
              <a:t>マスタ タイトルの書式設定</a:t>
            </a:r>
            <a:endParaRPr lang="en-US"/>
          </a:p>
        </p:txBody>
      </p:sp>
      <p:sp>
        <p:nvSpPr>
          <p:cNvPr id="3" name="縦書きテキスト プレースホルダ 2"/>
          <p:cNvSpPr>
            <a:spLocks noGrp="1"/>
          </p:cNvSpPr>
          <p:nvPr>
            <p:ph type="body" orient="vert" idx="1"/>
          </p:nvPr>
        </p:nvSpPr>
        <p:spPr>
          <a:xfrm>
            <a:off x="534670" y="302805"/>
            <a:ext cx="7039822" cy="645157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 3"/>
          <p:cNvSpPr>
            <a:spLocks noGrp="1"/>
          </p:cNvSpPr>
          <p:nvPr>
            <p:ph type="dt" sz="half" idx="10"/>
          </p:nvPr>
        </p:nvSpPr>
        <p:spPr/>
        <p:txBody>
          <a:bodyPr/>
          <a:lstStyle>
            <a:lvl1pPr algn="l">
              <a:defRPr/>
            </a:lvl1pPr>
          </a:lstStyle>
          <a:p>
            <a:pPr>
              <a:defRPr/>
            </a:pPr>
            <a:fld id="{85329C51-B969-44D5-BE7A-193C28E4F1D2}" type="datetime1">
              <a:rPr lang="en-US" altLang="ja-JP" smtClean="0"/>
              <a:t>1/8/2014</a:t>
            </a:fld>
            <a:endParaRPr lang="en-US"/>
          </a:p>
        </p:txBody>
      </p:sp>
      <p:sp>
        <p:nvSpPr>
          <p:cNvPr id="8" name="フッター プレースホルダ 4"/>
          <p:cNvSpPr>
            <a:spLocks noGrp="1"/>
          </p:cNvSpPr>
          <p:nvPr>
            <p:ph type="ftr" sz="quarter" idx="11"/>
          </p:nvPr>
        </p:nvSpPr>
        <p:spPr/>
        <p:txBody>
          <a:bodyPr/>
          <a:lstStyle>
            <a:lvl1pPr>
              <a:defRPr/>
            </a:lvl1pPr>
          </a:lstStyle>
          <a:p>
            <a:pPr>
              <a:defRPr/>
            </a:pPr>
            <a:endParaRPr lang="en-US"/>
          </a:p>
        </p:txBody>
      </p:sp>
      <p:sp>
        <p:nvSpPr>
          <p:cNvPr id="9" name="スライド番号プレースホルダ 5"/>
          <p:cNvSpPr>
            <a:spLocks noGrp="1"/>
          </p:cNvSpPr>
          <p:nvPr>
            <p:ph type="sldNum" sz="quarter" idx="12"/>
          </p:nvPr>
        </p:nvSpPr>
        <p:spPr/>
        <p:txBody>
          <a:bodyPr/>
          <a:lstStyle>
            <a:lvl1pPr algn="l">
              <a:defRPr/>
            </a:lvl1pPr>
          </a:lstStyle>
          <a:p>
            <a:pPr>
              <a:defRPr/>
            </a:pPr>
            <a:fld id="{203C3973-F55F-4F13-803E-EE3BEE468BA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chemeClr val="tx1"/>
                </a:solidFill>
              </a:defRPr>
            </a:lvl1pPr>
          </a:lstStyle>
          <a:p>
            <a:r>
              <a:rPr lang="ja-JP" altLang="en-US" dirty="0" smtClean="0"/>
              <a:t>マスタ タイトルの書式設定</a:t>
            </a:r>
            <a:endParaRPr lang="en-US" dirty="0"/>
          </a:p>
        </p:txBody>
      </p:sp>
      <p:sp>
        <p:nvSpPr>
          <p:cNvPr id="8" name="コンテンツ プレースホルダ 7"/>
          <p:cNvSpPr>
            <a:spLocks noGrp="1"/>
          </p:cNvSpPr>
          <p:nvPr>
            <p:ph sz="quarter" idx="1"/>
          </p:nvPr>
        </p:nvSpPr>
        <p:spPr>
          <a:xfrm>
            <a:off x="534670" y="1344228"/>
            <a:ext cx="9624060" cy="5444109"/>
          </a:xfrm>
        </p:spPr>
        <p:txBody>
          <a:bodyPr/>
          <a:lstStyle>
            <a:lvl1pPr>
              <a:defRPr>
                <a:solidFill>
                  <a:schemeClr val="tx1"/>
                </a:solidFill>
              </a:defRPr>
            </a:lvl1pPr>
            <a:lvl2pPr>
              <a:defRPr>
                <a:solidFill>
                  <a:schemeClr val="tx1"/>
                </a:solidFill>
              </a:defRPr>
            </a:lvl2pPr>
            <a:lvl3pPr>
              <a:defRPr sz="2600">
                <a:solidFill>
                  <a:schemeClr val="tx1"/>
                </a:solidFill>
              </a:defRPr>
            </a:lvl3pPr>
            <a:lvl4pPr>
              <a:defRPr sz="2400">
                <a:solidFill>
                  <a:schemeClr val="tx1"/>
                </a:solidFill>
              </a:defRPr>
            </a:lvl4pPr>
            <a:lvl5pPr>
              <a:defRPr sz="2400">
                <a:solidFill>
                  <a:schemeClr val="tx1"/>
                </a:solidFill>
              </a:defRPr>
            </a:lvl5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4" name="日付プレースホルダ 3"/>
          <p:cNvSpPr>
            <a:spLocks noGrp="1"/>
          </p:cNvSpPr>
          <p:nvPr>
            <p:ph type="dt" sz="half" idx="10"/>
          </p:nvPr>
        </p:nvSpPr>
        <p:spPr/>
        <p:txBody>
          <a:bodyPr/>
          <a:lstStyle>
            <a:lvl1pPr algn="l">
              <a:defRPr/>
            </a:lvl1pPr>
          </a:lstStyle>
          <a:p>
            <a:pPr>
              <a:defRPr/>
            </a:pPr>
            <a:fld id="{17942128-E90F-4ACE-843C-DF6E81A3D05B}" type="datetime1">
              <a:rPr lang="en-US" altLang="ja-JP" smtClean="0"/>
              <a:t>1/8/2014</a:t>
            </a:fld>
            <a:endParaRPr lang="en-US"/>
          </a:p>
        </p:txBody>
      </p:sp>
      <p:sp>
        <p:nvSpPr>
          <p:cNvPr id="5" name="フッター プレースホルダ 4"/>
          <p:cNvSpPr>
            <a:spLocks noGrp="1"/>
          </p:cNvSpPr>
          <p:nvPr>
            <p:ph type="ftr" sz="quarter" idx="11"/>
          </p:nvPr>
        </p:nvSpPr>
        <p:spPr/>
        <p:txBody>
          <a:bodyPr/>
          <a:lstStyle>
            <a:lvl1pPr>
              <a:defRPr/>
            </a:lvl1pPr>
          </a:lstStyle>
          <a:p>
            <a:pPr>
              <a:defRPr/>
            </a:pPr>
            <a:endParaRPr lang="en-US"/>
          </a:p>
        </p:txBody>
      </p:sp>
      <p:sp>
        <p:nvSpPr>
          <p:cNvPr id="6" name="スライド番号プレースホルダ 5"/>
          <p:cNvSpPr>
            <a:spLocks noGrp="1"/>
          </p:cNvSpPr>
          <p:nvPr>
            <p:ph type="sldNum" sz="quarter" idx="12"/>
          </p:nvPr>
        </p:nvSpPr>
        <p:spPr/>
        <p:txBody>
          <a:bodyPr/>
          <a:lstStyle>
            <a:lvl1pPr algn="l">
              <a:defRPr/>
            </a:lvl1pPr>
          </a:lstStyle>
          <a:p>
            <a:pPr>
              <a:defRPr/>
            </a:pPr>
            <a:fld id="{F2894DB3-5C05-4EB1-A0B3-6C294000FE58}"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4" name="正方形/長方形 3"/>
          <p:cNvSpPr/>
          <p:nvPr/>
        </p:nvSpPr>
        <p:spPr>
          <a:xfrm>
            <a:off x="1069975" y="3108325"/>
            <a:ext cx="8553450" cy="1411288"/>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lIns="104251" tIns="52125" rIns="104251" bIns="52125" anchor="ctr"/>
          <a:lstStyle/>
          <a:p>
            <a:pPr algn="ctr">
              <a:defRPr/>
            </a:pPr>
            <a:endParaRPr kumimoji="0" lang="en-US"/>
          </a:p>
        </p:txBody>
      </p:sp>
      <p:sp>
        <p:nvSpPr>
          <p:cNvPr id="5" name="正方形/長方形 4"/>
          <p:cNvSpPr/>
          <p:nvPr/>
        </p:nvSpPr>
        <p:spPr>
          <a:xfrm>
            <a:off x="1069978" y="3108325"/>
            <a:ext cx="266700" cy="1411288"/>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251" tIns="52125" rIns="104251" bIns="52125" anchor="ctr"/>
          <a:lstStyle/>
          <a:p>
            <a:pPr algn="ctr">
              <a:defRPr/>
            </a:pPr>
            <a:endParaRPr kumimoji="0" lang="en-US"/>
          </a:p>
        </p:txBody>
      </p:sp>
      <p:sp>
        <p:nvSpPr>
          <p:cNvPr id="2" name="タイトル 1"/>
          <p:cNvSpPr>
            <a:spLocks noGrp="1"/>
          </p:cNvSpPr>
          <p:nvPr>
            <p:ph type="title"/>
          </p:nvPr>
        </p:nvSpPr>
        <p:spPr>
          <a:xfrm>
            <a:off x="1425787" y="3276548"/>
            <a:ext cx="8020050" cy="1176196"/>
          </a:xfrm>
        </p:spPr>
        <p:txBody>
          <a:bodyPr anchor="t"/>
          <a:lstStyle>
            <a:lvl1pPr algn="r">
              <a:buNone/>
              <a:defRPr sz="3700" b="0" cap="none" baseline="0"/>
            </a:lvl1pPr>
          </a:lstStyle>
          <a:p>
            <a:r>
              <a:rPr lang="ja-JP" altLang="en-US" smtClean="0"/>
              <a:t>マスタ タイトルの書式設定</a:t>
            </a:r>
            <a:endParaRPr lang="en-US"/>
          </a:p>
        </p:txBody>
      </p:sp>
      <p:sp>
        <p:nvSpPr>
          <p:cNvPr id="3" name="テキスト プレースホルダ 2"/>
          <p:cNvSpPr>
            <a:spLocks noGrp="1"/>
          </p:cNvSpPr>
          <p:nvPr>
            <p:ph type="body" idx="1"/>
          </p:nvPr>
        </p:nvSpPr>
        <p:spPr>
          <a:xfrm>
            <a:off x="1514898" y="4704789"/>
            <a:ext cx="7930938" cy="1260211"/>
          </a:xfrm>
        </p:spPr>
        <p:txBody>
          <a:bodyPr/>
          <a:lstStyle>
            <a:lvl1pPr marL="0" indent="0" algn="r">
              <a:buNone/>
              <a:defRPr sz="2300">
                <a:solidFill>
                  <a:schemeClr val="tx1">
                    <a:tint val="75000"/>
                  </a:schemeClr>
                </a:solidFill>
              </a:defRPr>
            </a:lvl1pPr>
            <a:lvl2pPr>
              <a:buNone/>
              <a:defRPr sz="2100">
                <a:solidFill>
                  <a:schemeClr val="tx1">
                    <a:tint val="75000"/>
                  </a:schemeClr>
                </a:solidFill>
              </a:defRPr>
            </a:lvl2pPr>
            <a:lvl3pPr>
              <a:buNone/>
              <a:defRPr sz="1800">
                <a:solidFill>
                  <a:schemeClr val="tx1">
                    <a:tint val="75000"/>
                  </a:schemeClr>
                </a:solidFill>
              </a:defRPr>
            </a:lvl3pPr>
            <a:lvl4pPr>
              <a:buNone/>
              <a:defRPr sz="1600">
                <a:solidFill>
                  <a:schemeClr val="tx1">
                    <a:tint val="75000"/>
                  </a:schemeClr>
                </a:solidFill>
              </a:defRPr>
            </a:lvl4pPr>
            <a:lvl5pPr>
              <a:buNone/>
              <a:defRPr sz="1600">
                <a:solidFill>
                  <a:schemeClr val="tx1">
                    <a:tint val="75000"/>
                  </a:schemeClr>
                </a:solidFill>
              </a:defRPr>
            </a:lvl5pPr>
          </a:lstStyle>
          <a:p>
            <a:pPr lvl="0"/>
            <a:r>
              <a:rPr lang="ja-JP" altLang="en-US" smtClean="0"/>
              <a:t>マスタ テキストの書式設定</a:t>
            </a:r>
          </a:p>
        </p:txBody>
      </p:sp>
      <p:sp>
        <p:nvSpPr>
          <p:cNvPr id="6" name="日付プレースホルダ 3"/>
          <p:cNvSpPr>
            <a:spLocks noGrp="1"/>
          </p:cNvSpPr>
          <p:nvPr>
            <p:ph type="dt" sz="half" idx="10"/>
          </p:nvPr>
        </p:nvSpPr>
        <p:spPr>
          <a:xfrm>
            <a:off x="7485063" y="7007226"/>
            <a:ext cx="2673350" cy="403225"/>
          </a:xfrm>
        </p:spPr>
        <p:txBody>
          <a:bodyPr/>
          <a:lstStyle>
            <a:lvl1pPr algn="l">
              <a:defRPr/>
            </a:lvl1pPr>
          </a:lstStyle>
          <a:p>
            <a:pPr>
              <a:defRPr/>
            </a:pPr>
            <a:fld id="{DDD02FE6-602F-420B-ADE0-B8587B96F1ED}" type="datetime1">
              <a:rPr lang="en-US" altLang="ja-JP" smtClean="0"/>
              <a:t>1/8/2014</a:t>
            </a:fld>
            <a:endParaRPr lang="en-US"/>
          </a:p>
        </p:txBody>
      </p:sp>
      <p:sp>
        <p:nvSpPr>
          <p:cNvPr id="7" name="フッター プレースホルダ 4"/>
          <p:cNvSpPr>
            <a:spLocks noGrp="1"/>
          </p:cNvSpPr>
          <p:nvPr>
            <p:ph type="ftr" sz="quarter" idx="11"/>
          </p:nvPr>
        </p:nvSpPr>
        <p:spPr>
          <a:xfrm>
            <a:off x="3389313" y="7007226"/>
            <a:ext cx="4064000" cy="403225"/>
          </a:xfrm>
        </p:spPr>
        <p:txBody>
          <a:bodyPr/>
          <a:lstStyle>
            <a:lvl1pPr>
              <a:defRPr/>
            </a:lvl1pPr>
          </a:lstStyle>
          <a:p>
            <a:pPr>
              <a:defRPr/>
            </a:pPr>
            <a:endParaRPr lang="en-US"/>
          </a:p>
        </p:txBody>
      </p:sp>
      <p:sp>
        <p:nvSpPr>
          <p:cNvPr id="8" name="スライド番号プレースホルダ 5"/>
          <p:cNvSpPr>
            <a:spLocks noGrp="1"/>
          </p:cNvSpPr>
          <p:nvPr>
            <p:ph type="sldNum" sz="quarter" idx="12"/>
          </p:nvPr>
        </p:nvSpPr>
        <p:spPr>
          <a:xfrm>
            <a:off x="1250950" y="7007226"/>
            <a:ext cx="1779588" cy="403225"/>
          </a:xfrm>
        </p:spPr>
        <p:txBody>
          <a:bodyPr/>
          <a:lstStyle>
            <a:lvl1pPr algn="l">
              <a:defRPr/>
            </a:lvl1pPr>
          </a:lstStyle>
          <a:p>
            <a:pPr>
              <a:defRPr/>
            </a:pPr>
            <a:fld id="{F65D1795-BB81-4110-96B4-41B787FA81D8}"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0" y="252042"/>
            <a:ext cx="9624060" cy="1008168"/>
          </a:xfrm>
        </p:spPr>
        <p:txBody>
          <a:bodyPr/>
          <a:lstStyle/>
          <a:p>
            <a:r>
              <a:rPr lang="ja-JP" altLang="en-US" smtClean="0"/>
              <a:t>マスタ タイトルの書式設定</a:t>
            </a:r>
            <a:endParaRPr lang="en-US"/>
          </a:p>
        </p:txBody>
      </p:sp>
      <p:sp>
        <p:nvSpPr>
          <p:cNvPr id="9" name="コンテンツ プレースホルダ 8"/>
          <p:cNvSpPr>
            <a:spLocks noGrp="1"/>
          </p:cNvSpPr>
          <p:nvPr>
            <p:ph sz="quarter" idx="1"/>
          </p:nvPr>
        </p:nvSpPr>
        <p:spPr>
          <a:xfrm>
            <a:off x="534671" y="1344228"/>
            <a:ext cx="4726483" cy="5444109"/>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コンテンツ プレースホルダ 10"/>
          <p:cNvSpPr>
            <a:spLocks noGrp="1"/>
          </p:cNvSpPr>
          <p:nvPr>
            <p:ph sz="quarter" idx="2"/>
          </p:nvPr>
        </p:nvSpPr>
        <p:spPr>
          <a:xfrm>
            <a:off x="5417098" y="1340864"/>
            <a:ext cx="4726483" cy="5444109"/>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 4"/>
          <p:cNvSpPr>
            <a:spLocks noGrp="1"/>
          </p:cNvSpPr>
          <p:nvPr>
            <p:ph type="dt" sz="half" idx="10"/>
          </p:nvPr>
        </p:nvSpPr>
        <p:spPr/>
        <p:txBody>
          <a:bodyPr/>
          <a:lstStyle>
            <a:lvl1pPr algn="l">
              <a:defRPr/>
            </a:lvl1pPr>
          </a:lstStyle>
          <a:p>
            <a:pPr>
              <a:defRPr/>
            </a:pPr>
            <a:fld id="{9FAA9D39-A2F4-46B2-AE9F-D74E1C70C850}" type="datetime1">
              <a:rPr lang="en-US" altLang="ja-JP" smtClean="0"/>
              <a:t>1/8/2014</a:t>
            </a:fld>
            <a:endParaRPr lang="en-US"/>
          </a:p>
        </p:txBody>
      </p:sp>
      <p:sp>
        <p:nvSpPr>
          <p:cNvPr id="6" name="フッター プレースホルダ 5"/>
          <p:cNvSpPr>
            <a:spLocks noGrp="1"/>
          </p:cNvSpPr>
          <p:nvPr>
            <p:ph type="ftr" sz="quarter" idx="11"/>
          </p:nvPr>
        </p:nvSpPr>
        <p:spPr/>
        <p:txBody>
          <a:bodyPr/>
          <a:lstStyle>
            <a:lvl1pPr>
              <a:defRPr/>
            </a:lvl1pPr>
          </a:lstStyle>
          <a:p>
            <a:pPr>
              <a:defRPr/>
            </a:pPr>
            <a:endParaRPr lang="en-US"/>
          </a:p>
        </p:txBody>
      </p:sp>
      <p:sp>
        <p:nvSpPr>
          <p:cNvPr id="7" name="スライド番号プレースホルダ 6"/>
          <p:cNvSpPr>
            <a:spLocks noGrp="1"/>
          </p:cNvSpPr>
          <p:nvPr>
            <p:ph type="sldNum" sz="quarter" idx="12"/>
          </p:nvPr>
        </p:nvSpPr>
        <p:spPr/>
        <p:txBody>
          <a:bodyPr/>
          <a:lstStyle>
            <a:lvl1pPr algn="l">
              <a:defRPr/>
            </a:lvl1pPr>
          </a:lstStyle>
          <a:p>
            <a:pPr>
              <a:defRPr/>
            </a:pPr>
            <a:fld id="{D310C23C-2C73-453E-97FC-7AE15E91A62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0" y="252042"/>
            <a:ext cx="9624060" cy="1008168"/>
          </a:xfrm>
        </p:spPr>
        <p:txBody>
          <a:bodyPr anchor="ctr"/>
          <a:lstStyle>
            <a:lvl1pPr>
              <a:defRPr/>
            </a:lvl1pPr>
          </a:lstStyle>
          <a:p>
            <a:r>
              <a:rPr lang="ja-JP" altLang="en-US" smtClean="0"/>
              <a:t>マスタ タイトルの書式設定</a:t>
            </a:r>
            <a:endParaRPr lang="en-US"/>
          </a:p>
        </p:txBody>
      </p:sp>
      <p:sp>
        <p:nvSpPr>
          <p:cNvPr id="3" name="テキスト プレースホルダ 2"/>
          <p:cNvSpPr>
            <a:spLocks noGrp="1"/>
          </p:cNvSpPr>
          <p:nvPr>
            <p:ph type="body" idx="1"/>
          </p:nvPr>
        </p:nvSpPr>
        <p:spPr>
          <a:xfrm>
            <a:off x="534670" y="1417737"/>
            <a:ext cx="4724775" cy="756126"/>
          </a:xfrm>
          <a:noFill/>
          <a:ln>
            <a:noFill/>
          </a:ln>
        </p:spPr>
        <p:txBody>
          <a:bodyPr anchor="b">
            <a:noAutofit/>
          </a:bodyPr>
          <a:lstStyle>
            <a:lvl1pPr marL="0" indent="0">
              <a:buNone/>
              <a:defRPr sz="2700" b="1">
                <a:solidFill>
                  <a:schemeClr val="accent2"/>
                </a:solidFill>
              </a:defRPr>
            </a:lvl1pPr>
            <a:lvl2pPr>
              <a:buNone/>
              <a:defRPr sz="2300" b="1"/>
            </a:lvl2pPr>
            <a:lvl3pPr>
              <a:buNone/>
              <a:defRPr sz="2100" b="1"/>
            </a:lvl3pPr>
            <a:lvl4pPr>
              <a:buNone/>
              <a:defRPr sz="1800" b="1"/>
            </a:lvl4pPr>
            <a:lvl5pPr>
              <a:buNone/>
              <a:defRPr sz="1800" b="1"/>
            </a:lvl5pPr>
          </a:lstStyle>
          <a:p>
            <a:pPr lvl="0"/>
            <a:r>
              <a:rPr lang="ja-JP" altLang="en-US" smtClean="0"/>
              <a:t>マスタ テキストの書式設定</a:t>
            </a:r>
          </a:p>
        </p:txBody>
      </p:sp>
      <p:sp>
        <p:nvSpPr>
          <p:cNvPr id="4" name="テキスト プレースホルダ 3"/>
          <p:cNvSpPr>
            <a:spLocks noGrp="1"/>
          </p:cNvSpPr>
          <p:nvPr>
            <p:ph type="body" sz="half" idx="3"/>
          </p:nvPr>
        </p:nvSpPr>
        <p:spPr>
          <a:xfrm>
            <a:off x="5435816" y="1428239"/>
            <a:ext cx="4726631" cy="756126"/>
          </a:xfrm>
          <a:noFill/>
          <a:ln>
            <a:noFill/>
          </a:ln>
        </p:spPr>
        <p:txBody>
          <a:bodyPr anchor="b"/>
          <a:lstStyle>
            <a:lvl1pPr marL="0" indent="0">
              <a:buNone/>
              <a:defRPr sz="2700" b="1">
                <a:solidFill>
                  <a:schemeClr val="accent2"/>
                </a:solidFill>
              </a:defRPr>
            </a:lvl1pPr>
            <a:lvl2pPr>
              <a:buNone/>
              <a:defRPr sz="2300" b="1"/>
            </a:lvl2pPr>
            <a:lvl3pPr>
              <a:buNone/>
              <a:defRPr sz="2100" b="1"/>
            </a:lvl3pPr>
            <a:lvl4pPr>
              <a:buNone/>
              <a:defRPr sz="1800" b="1"/>
            </a:lvl4pPr>
            <a:lvl5pPr>
              <a:buNone/>
              <a:defRPr sz="1800" b="1"/>
            </a:lvl5pPr>
          </a:lstStyle>
          <a:p>
            <a:pPr lvl="0"/>
            <a:r>
              <a:rPr lang="ja-JP" altLang="en-US" smtClean="0"/>
              <a:t>マスタ テキストの書式設定</a:t>
            </a:r>
          </a:p>
        </p:txBody>
      </p:sp>
      <p:sp>
        <p:nvSpPr>
          <p:cNvPr id="11" name="コンテンツ プレースホルダ 10"/>
          <p:cNvSpPr>
            <a:spLocks noGrp="1"/>
          </p:cNvSpPr>
          <p:nvPr>
            <p:ph sz="quarter" idx="2"/>
          </p:nvPr>
        </p:nvSpPr>
        <p:spPr>
          <a:xfrm>
            <a:off x="534670" y="2352393"/>
            <a:ext cx="4722918" cy="4452744"/>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3" name="コンテンツ プレースホルダ 12"/>
          <p:cNvSpPr>
            <a:spLocks noGrp="1"/>
          </p:cNvSpPr>
          <p:nvPr>
            <p:ph sz="quarter" idx="4"/>
          </p:nvPr>
        </p:nvSpPr>
        <p:spPr>
          <a:xfrm>
            <a:off x="5435812" y="2352393"/>
            <a:ext cx="4722918" cy="4452744"/>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 6"/>
          <p:cNvSpPr>
            <a:spLocks noGrp="1"/>
          </p:cNvSpPr>
          <p:nvPr>
            <p:ph type="dt" sz="half" idx="10"/>
          </p:nvPr>
        </p:nvSpPr>
        <p:spPr/>
        <p:txBody>
          <a:bodyPr/>
          <a:lstStyle>
            <a:lvl1pPr algn="l">
              <a:defRPr/>
            </a:lvl1pPr>
          </a:lstStyle>
          <a:p>
            <a:pPr>
              <a:defRPr/>
            </a:pPr>
            <a:fld id="{45C04780-98D9-4DEF-B8F0-BC8F3631F9C2}" type="datetime1">
              <a:rPr lang="en-US" altLang="ja-JP" smtClean="0"/>
              <a:t>1/8/2014</a:t>
            </a:fld>
            <a:endParaRPr lang="en-US"/>
          </a:p>
        </p:txBody>
      </p:sp>
      <p:sp>
        <p:nvSpPr>
          <p:cNvPr id="8" name="フッター プレースホルダ 7"/>
          <p:cNvSpPr>
            <a:spLocks noGrp="1"/>
          </p:cNvSpPr>
          <p:nvPr>
            <p:ph type="ftr" sz="quarter" idx="11"/>
          </p:nvPr>
        </p:nvSpPr>
        <p:spPr/>
        <p:txBody>
          <a:bodyPr/>
          <a:lstStyle>
            <a:lvl1pPr>
              <a:defRPr/>
            </a:lvl1pPr>
          </a:lstStyle>
          <a:p>
            <a:pPr>
              <a:defRPr/>
            </a:pPr>
            <a:endParaRPr lang="en-US"/>
          </a:p>
        </p:txBody>
      </p:sp>
      <p:sp>
        <p:nvSpPr>
          <p:cNvPr id="9" name="スライド番号プレースホルダ 8"/>
          <p:cNvSpPr>
            <a:spLocks noGrp="1"/>
          </p:cNvSpPr>
          <p:nvPr>
            <p:ph type="sldNum" sz="quarter" idx="12"/>
          </p:nvPr>
        </p:nvSpPr>
        <p:spPr/>
        <p:txBody>
          <a:bodyPr/>
          <a:lstStyle>
            <a:lvl1pPr algn="l">
              <a:defRPr/>
            </a:lvl1pPr>
          </a:lstStyle>
          <a:p>
            <a:pPr>
              <a:defRPr/>
            </a:pPr>
            <a:fld id="{728B5C76-FA22-4784-A500-E15C2FA2A3D8}"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3" name="二等辺三角形 2"/>
          <p:cNvSpPr>
            <a:spLocks noChangeAspect="1"/>
          </p:cNvSpPr>
          <p:nvPr/>
        </p:nvSpPr>
        <p:spPr>
          <a:xfrm rot="5400000">
            <a:off x="496098" y="7127085"/>
            <a:ext cx="211137" cy="13969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251" tIns="52125" rIns="104251" bIns="52125" anchor="ctr"/>
          <a:lstStyle/>
          <a:p>
            <a:pPr algn="ctr">
              <a:defRPr/>
            </a:pPr>
            <a:endParaRPr kumimoji="0" lang="en-US"/>
          </a:p>
        </p:txBody>
      </p:sp>
      <p:sp>
        <p:nvSpPr>
          <p:cNvPr id="2" name="タイトル 1"/>
          <p:cNvSpPr>
            <a:spLocks noGrp="1"/>
          </p:cNvSpPr>
          <p:nvPr>
            <p:ph type="title"/>
          </p:nvPr>
        </p:nvSpPr>
        <p:spPr>
          <a:xfrm>
            <a:off x="534670" y="252042"/>
            <a:ext cx="9624060" cy="1008168"/>
          </a:xfrm>
        </p:spPr>
        <p:txBody>
          <a:bodyPr/>
          <a:lstStyle/>
          <a:p>
            <a:r>
              <a:rPr lang="ja-JP" altLang="en-US" smtClean="0"/>
              <a:t>マスタ タイトルの書式設定</a:t>
            </a:r>
            <a:endParaRPr lang="en-US"/>
          </a:p>
        </p:txBody>
      </p:sp>
      <p:sp>
        <p:nvSpPr>
          <p:cNvPr id="4" name="日付プレースホルダ 2"/>
          <p:cNvSpPr>
            <a:spLocks noGrp="1"/>
          </p:cNvSpPr>
          <p:nvPr>
            <p:ph type="dt" sz="half" idx="10"/>
          </p:nvPr>
        </p:nvSpPr>
        <p:spPr/>
        <p:txBody>
          <a:bodyPr/>
          <a:lstStyle>
            <a:lvl1pPr algn="l">
              <a:defRPr/>
            </a:lvl1pPr>
          </a:lstStyle>
          <a:p>
            <a:pPr>
              <a:defRPr/>
            </a:pPr>
            <a:fld id="{33F56B1D-C9EE-4A79-9A09-2455C61D277E}" type="datetime1">
              <a:rPr lang="en-US" altLang="ja-JP" smtClean="0"/>
              <a:t>1/8/2014</a:t>
            </a:fld>
            <a:endParaRPr lang="en-US"/>
          </a:p>
        </p:txBody>
      </p:sp>
      <p:sp>
        <p:nvSpPr>
          <p:cNvPr id="5" name="フッター プレースホルダ 3"/>
          <p:cNvSpPr>
            <a:spLocks noGrp="1"/>
          </p:cNvSpPr>
          <p:nvPr>
            <p:ph type="ftr" sz="quarter" idx="11"/>
          </p:nvPr>
        </p:nvSpPr>
        <p:spPr/>
        <p:txBody>
          <a:bodyPr/>
          <a:lstStyle>
            <a:lvl1pPr>
              <a:defRPr/>
            </a:lvl1pPr>
          </a:lstStyle>
          <a:p>
            <a:pPr>
              <a:defRPr/>
            </a:pPr>
            <a:endParaRPr lang="en-US"/>
          </a:p>
        </p:txBody>
      </p:sp>
      <p:sp>
        <p:nvSpPr>
          <p:cNvPr id="6" name="スライド番号プレースホルダ 4"/>
          <p:cNvSpPr>
            <a:spLocks noGrp="1"/>
          </p:cNvSpPr>
          <p:nvPr>
            <p:ph type="sldNum" sz="quarter" idx="12"/>
          </p:nvPr>
        </p:nvSpPr>
        <p:spPr/>
        <p:txBody>
          <a:bodyPr/>
          <a:lstStyle>
            <a:lvl1pPr algn="l">
              <a:defRPr/>
            </a:lvl1pPr>
          </a:lstStyle>
          <a:p>
            <a:pPr>
              <a:defRPr/>
            </a:pPr>
            <a:fld id="{9B085426-23C0-4E98-9BAE-F970001B034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直線コネクタ 1"/>
          <p:cNvSpPr>
            <a:spLocks noChangeShapeType="1"/>
          </p:cNvSpPr>
          <p:nvPr/>
        </p:nvSpPr>
        <p:spPr bwMode="auto">
          <a:xfrm>
            <a:off x="534991" y="7004050"/>
            <a:ext cx="9623425" cy="0"/>
          </a:xfrm>
          <a:prstGeom prst="line">
            <a:avLst/>
          </a:prstGeom>
          <a:noFill/>
          <a:ln w="9525" cap="flat" cmpd="sng" algn="ctr">
            <a:solidFill>
              <a:schemeClr val="accent2"/>
            </a:solidFill>
            <a:prstDash val="dash"/>
            <a:round/>
            <a:headEnd type="none" w="med" len="med"/>
            <a:tailEnd type="none" w="med" len="med"/>
          </a:ln>
          <a:effectLst/>
        </p:spPr>
        <p:txBody>
          <a:bodyPr lIns="104251" tIns="52125" rIns="104251" bIns="52125"/>
          <a:lstStyle/>
          <a:p>
            <a:pPr>
              <a:defRPr/>
            </a:pPr>
            <a:endParaRPr kumimoji="0" lang="en-US"/>
          </a:p>
        </p:txBody>
      </p:sp>
      <p:sp>
        <p:nvSpPr>
          <p:cNvPr id="3" name="二等辺三角形 2"/>
          <p:cNvSpPr>
            <a:spLocks noChangeAspect="1"/>
          </p:cNvSpPr>
          <p:nvPr/>
        </p:nvSpPr>
        <p:spPr>
          <a:xfrm rot="5400000">
            <a:off x="496098" y="7127085"/>
            <a:ext cx="211137" cy="13969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251" tIns="52125" rIns="104251" bIns="52125" anchor="ctr"/>
          <a:lstStyle/>
          <a:p>
            <a:pPr algn="ctr">
              <a:defRPr/>
            </a:pPr>
            <a:endParaRPr kumimoji="0" lang="en-US"/>
          </a:p>
        </p:txBody>
      </p:sp>
      <p:sp>
        <p:nvSpPr>
          <p:cNvPr id="4" name="日付プレースホルダ 1"/>
          <p:cNvSpPr>
            <a:spLocks noGrp="1"/>
          </p:cNvSpPr>
          <p:nvPr>
            <p:ph type="dt" sz="half" idx="10"/>
          </p:nvPr>
        </p:nvSpPr>
        <p:spPr/>
        <p:txBody>
          <a:bodyPr/>
          <a:lstStyle>
            <a:lvl1pPr algn="l">
              <a:defRPr/>
            </a:lvl1pPr>
          </a:lstStyle>
          <a:p>
            <a:pPr>
              <a:defRPr/>
            </a:pPr>
            <a:fld id="{FDB20754-16EE-43EB-8424-EFCBEE662D6F}" type="datetime1">
              <a:rPr lang="en-US" altLang="ja-JP" smtClean="0"/>
              <a:t>1/8/2014</a:t>
            </a:fld>
            <a:endParaRPr lang="en-US"/>
          </a:p>
        </p:txBody>
      </p:sp>
      <p:sp>
        <p:nvSpPr>
          <p:cNvPr id="5" name="フッター プレースホルダ 2"/>
          <p:cNvSpPr>
            <a:spLocks noGrp="1"/>
          </p:cNvSpPr>
          <p:nvPr>
            <p:ph type="ftr" sz="quarter" idx="11"/>
          </p:nvPr>
        </p:nvSpPr>
        <p:spPr/>
        <p:txBody>
          <a:bodyPr/>
          <a:lstStyle>
            <a:lvl1pPr>
              <a:defRPr/>
            </a:lvl1pPr>
          </a:lstStyle>
          <a:p>
            <a:pPr>
              <a:defRPr/>
            </a:pPr>
            <a:endParaRPr lang="en-US"/>
          </a:p>
        </p:txBody>
      </p:sp>
      <p:sp>
        <p:nvSpPr>
          <p:cNvPr id="6" name="スライド番号プレースホルダ 3"/>
          <p:cNvSpPr>
            <a:spLocks noGrp="1"/>
          </p:cNvSpPr>
          <p:nvPr>
            <p:ph type="sldNum" sz="quarter" idx="12"/>
          </p:nvPr>
        </p:nvSpPr>
        <p:spPr/>
        <p:txBody>
          <a:bodyPr/>
          <a:lstStyle>
            <a:lvl1pPr algn="l">
              <a:defRPr/>
            </a:lvl1pPr>
          </a:lstStyle>
          <a:p>
            <a:pPr>
              <a:defRPr/>
            </a:pPr>
            <a:fld id="{194551C6-23A7-41E4-8134-79785849EF2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5" name="直線コネクタ 4"/>
          <p:cNvSpPr>
            <a:spLocks noChangeShapeType="1"/>
          </p:cNvSpPr>
          <p:nvPr/>
        </p:nvSpPr>
        <p:spPr bwMode="auto">
          <a:xfrm>
            <a:off x="534991" y="7004050"/>
            <a:ext cx="9623425" cy="0"/>
          </a:xfrm>
          <a:prstGeom prst="line">
            <a:avLst/>
          </a:prstGeom>
          <a:noFill/>
          <a:ln w="9525" cap="flat" cmpd="sng" algn="ctr">
            <a:solidFill>
              <a:schemeClr val="accent2"/>
            </a:solidFill>
            <a:prstDash val="dash"/>
            <a:round/>
            <a:headEnd type="none" w="med" len="med"/>
            <a:tailEnd type="none" w="med" len="med"/>
          </a:ln>
          <a:effectLst/>
        </p:spPr>
        <p:txBody>
          <a:bodyPr lIns="104251" tIns="52125" rIns="104251" bIns="52125"/>
          <a:lstStyle/>
          <a:p>
            <a:pPr>
              <a:defRPr/>
            </a:pPr>
            <a:endParaRPr kumimoji="0" lang="en-US"/>
          </a:p>
        </p:txBody>
      </p:sp>
      <p:sp>
        <p:nvSpPr>
          <p:cNvPr id="6" name="直線コネクタ 5"/>
          <p:cNvSpPr>
            <a:spLocks noChangeShapeType="1"/>
          </p:cNvSpPr>
          <p:nvPr/>
        </p:nvSpPr>
        <p:spPr bwMode="auto">
          <a:xfrm rot="5400000">
            <a:off x="3898107" y="3664744"/>
            <a:ext cx="6653212" cy="0"/>
          </a:xfrm>
          <a:prstGeom prst="line">
            <a:avLst/>
          </a:prstGeom>
          <a:noFill/>
          <a:ln w="9525" cap="flat" cmpd="sng" algn="ctr">
            <a:solidFill>
              <a:schemeClr val="accent2"/>
            </a:solidFill>
            <a:prstDash val="dash"/>
            <a:round/>
            <a:headEnd type="none" w="med" len="med"/>
            <a:tailEnd type="none" w="med" len="med"/>
          </a:ln>
          <a:effectLst/>
        </p:spPr>
        <p:txBody>
          <a:bodyPr lIns="104251" tIns="52125" rIns="104251" bIns="52125"/>
          <a:lstStyle/>
          <a:p>
            <a:pPr>
              <a:defRPr/>
            </a:pPr>
            <a:endParaRPr kumimoji="0" lang="en-US" dirty="0"/>
          </a:p>
        </p:txBody>
      </p:sp>
      <p:sp>
        <p:nvSpPr>
          <p:cNvPr id="7" name="二等辺三角形 6"/>
          <p:cNvSpPr>
            <a:spLocks noChangeAspect="1"/>
          </p:cNvSpPr>
          <p:nvPr/>
        </p:nvSpPr>
        <p:spPr>
          <a:xfrm rot="5400000">
            <a:off x="496098" y="7127085"/>
            <a:ext cx="211137" cy="13969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251" tIns="52125" rIns="104251" bIns="52125" anchor="ctr"/>
          <a:lstStyle/>
          <a:p>
            <a:pPr algn="ctr">
              <a:defRPr/>
            </a:pPr>
            <a:endParaRPr kumimoji="0" lang="en-US"/>
          </a:p>
        </p:txBody>
      </p:sp>
      <p:sp>
        <p:nvSpPr>
          <p:cNvPr id="2" name="タイトル 1"/>
          <p:cNvSpPr>
            <a:spLocks noGrp="1"/>
          </p:cNvSpPr>
          <p:nvPr>
            <p:ph type="title"/>
          </p:nvPr>
        </p:nvSpPr>
        <p:spPr>
          <a:xfrm>
            <a:off x="7396268" y="336056"/>
            <a:ext cx="2940685" cy="924154"/>
          </a:xfrm>
        </p:spPr>
        <p:txBody>
          <a:bodyPr>
            <a:noAutofit/>
          </a:bodyPr>
          <a:lstStyle>
            <a:lvl1pPr algn="l">
              <a:buNone/>
              <a:defRPr sz="2300" b="1">
                <a:solidFill>
                  <a:schemeClr val="tx2"/>
                </a:solidFill>
                <a:latin typeface="+mn-lt"/>
                <a:ea typeface="+mn-ea"/>
                <a:cs typeface="+mn-cs"/>
              </a:defRPr>
            </a:lvl1pPr>
          </a:lstStyle>
          <a:p>
            <a:r>
              <a:rPr lang="ja-JP" altLang="en-US" smtClean="0"/>
              <a:t>マスタ タイトルの書式設定</a:t>
            </a:r>
            <a:endParaRPr lang="en-US"/>
          </a:p>
        </p:txBody>
      </p:sp>
      <p:sp>
        <p:nvSpPr>
          <p:cNvPr id="3" name="テキスト プレースホルダ 2"/>
          <p:cNvSpPr>
            <a:spLocks noGrp="1"/>
          </p:cNvSpPr>
          <p:nvPr>
            <p:ph type="body" idx="2"/>
          </p:nvPr>
        </p:nvSpPr>
        <p:spPr>
          <a:xfrm>
            <a:off x="7396268" y="1344228"/>
            <a:ext cx="2940685" cy="5340143"/>
          </a:xfrm>
        </p:spPr>
        <p:txBody>
          <a:bodyPr/>
          <a:lstStyle>
            <a:lvl1pPr marL="0" indent="0">
              <a:lnSpc>
                <a:spcPts val="2510"/>
              </a:lnSpc>
              <a:spcAft>
                <a:spcPts val="1141"/>
              </a:spcAft>
              <a:buNone/>
              <a:defRPr sz="1800">
                <a:solidFill>
                  <a:schemeClr val="tx2"/>
                </a:solidFill>
              </a:defRPr>
            </a:lvl1pPr>
            <a:lvl2pPr>
              <a:buNone/>
              <a:defRPr sz="1400"/>
            </a:lvl2pPr>
            <a:lvl3pPr>
              <a:buNone/>
              <a:defRPr sz="1100"/>
            </a:lvl3pPr>
            <a:lvl4pPr>
              <a:buNone/>
              <a:defRPr sz="1000"/>
            </a:lvl4pPr>
            <a:lvl5pPr>
              <a:buNone/>
              <a:defRPr sz="1000"/>
            </a:lvl5pPr>
          </a:lstStyle>
          <a:p>
            <a:pPr lvl="0"/>
            <a:r>
              <a:rPr lang="ja-JP" altLang="en-US" smtClean="0"/>
              <a:t>マスタ テキストの書式設定</a:t>
            </a:r>
          </a:p>
        </p:txBody>
      </p:sp>
      <p:sp>
        <p:nvSpPr>
          <p:cNvPr id="12" name="コンテンツ プレースホルダ 11"/>
          <p:cNvSpPr>
            <a:spLocks noGrp="1"/>
          </p:cNvSpPr>
          <p:nvPr>
            <p:ph sz="quarter" idx="1"/>
          </p:nvPr>
        </p:nvSpPr>
        <p:spPr>
          <a:xfrm>
            <a:off x="356449" y="336057"/>
            <a:ext cx="6683375" cy="630105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8" name="日付プレースホルダ 4"/>
          <p:cNvSpPr>
            <a:spLocks noGrp="1"/>
          </p:cNvSpPr>
          <p:nvPr>
            <p:ph type="dt" sz="half" idx="10"/>
          </p:nvPr>
        </p:nvSpPr>
        <p:spPr/>
        <p:txBody>
          <a:bodyPr/>
          <a:lstStyle>
            <a:lvl1pPr algn="l">
              <a:defRPr/>
            </a:lvl1pPr>
          </a:lstStyle>
          <a:p>
            <a:pPr>
              <a:defRPr/>
            </a:pPr>
            <a:fld id="{F961BD6B-C877-4A33-AC0D-1A95236BB2B4}" type="datetime1">
              <a:rPr lang="en-US" altLang="ja-JP" smtClean="0"/>
              <a:t>1/8/2014</a:t>
            </a:fld>
            <a:endParaRPr lang="en-US"/>
          </a:p>
        </p:txBody>
      </p:sp>
      <p:sp>
        <p:nvSpPr>
          <p:cNvPr id="9" name="フッター プレースホルダ 5"/>
          <p:cNvSpPr>
            <a:spLocks noGrp="1"/>
          </p:cNvSpPr>
          <p:nvPr>
            <p:ph type="ftr" sz="quarter" idx="11"/>
          </p:nvPr>
        </p:nvSpPr>
        <p:spPr/>
        <p:txBody>
          <a:bodyPr/>
          <a:lstStyle>
            <a:lvl1pPr>
              <a:defRPr/>
            </a:lvl1pPr>
          </a:lstStyle>
          <a:p>
            <a:pPr>
              <a:defRPr/>
            </a:pPr>
            <a:endParaRPr lang="en-US"/>
          </a:p>
        </p:txBody>
      </p:sp>
      <p:sp>
        <p:nvSpPr>
          <p:cNvPr id="10" name="スライド番号プレースホルダ 6"/>
          <p:cNvSpPr>
            <a:spLocks noGrp="1"/>
          </p:cNvSpPr>
          <p:nvPr>
            <p:ph type="sldNum" sz="quarter" idx="12"/>
          </p:nvPr>
        </p:nvSpPr>
        <p:spPr/>
        <p:txBody>
          <a:bodyPr/>
          <a:lstStyle>
            <a:lvl1pPr algn="l">
              <a:defRPr/>
            </a:lvl1pPr>
          </a:lstStyle>
          <a:p>
            <a:pPr>
              <a:defRPr/>
            </a:pPr>
            <a:fld id="{D30047F8-3B9F-4448-83F4-F46C0FA566C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5" name="直線コネクタ 4"/>
          <p:cNvSpPr>
            <a:spLocks noChangeShapeType="1"/>
          </p:cNvSpPr>
          <p:nvPr/>
        </p:nvSpPr>
        <p:spPr bwMode="auto">
          <a:xfrm>
            <a:off x="534991" y="7004050"/>
            <a:ext cx="9623425" cy="0"/>
          </a:xfrm>
          <a:prstGeom prst="line">
            <a:avLst/>
          </a:prstGeom>
          <a:noFill/>
          <a:ln w="9525" cap="flat" cmpd="sng" algn="ctr">
            <a:solidFill>
              <a:schemeClr val="accent2"/>
            </a:solidFill>
            <a:prstDash val="dash"/>
            <a:round/>
            <a:headEnd type="none" w="med" len="med"/>
            <a:tailEnd type="none" w="med" len="med"/>
          </a:ln>
          <a:effectLst/>
        </p:spPr>
        <p:txBody>
          <a:bodyPr lIns="104251" tIns="52125" rIns="104251" bIns="52125"/>
          <a:lstStyle/>
          <a:p>
            <a:pPr>
              <a:defRPr/>
            </a:pPr>
            <a:endParaRPr kumimoji="0" lang="en-US"/>
          </a:p>
        </p:txBody>
      </p:sp>
      <p:sp>
        <p:nvSpPr>
          <p:cNvPr id="6" name="二等辺三角形 5"/>
          <p:cNvSpPr>
            <a:spLocks noChangeAspect="1"/>
          </p:cNvSpPr>
          <p:nvPr/>
        </p:nvSpPr>
        <p:spPr>
          <a:xfrm rot="5400000">
            <a:off x="496098" y="7127085"/>
            <a:ext cx="211137" cy="13969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251" tIns="52125" rIns="104251" bIns="52125" anchor="ctr"/>
          <a:lstStyle/>
          <a:p>
            <a:pPr algn="ctr">
              <a:defRPr/>
            </a:pPr>
            <a:endParaRPr kumimoji="0" lang="en-US"/>
          </a:p>
        </p:txBody>
      </p:sp>
      <p:sp>
        <p:nvSpPr>
          <p:cNvPr id="7" name="正方形/長方形 6"/>
          <p:cNvSpPr/>
          <p:nvPr/>
        </p:nvSpPr>
        <p:spPr>
          <a:xfrm>
            <a:off x="534988" y="552450"/>
            <a:ext cx="214312" cy="75565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251" tIns="52125" rIns="104251" bIns="52125" anchor="ctr"/>
          <a:lstStyle/>
          <a:p>
            <a:pPr algn="ctr">
              <a:defRPr/>
            </a:pPr>
            <a:endParaRPr kumimoji="0" lang="en-US"/>
          </a:p>
        </p:txBody>
      </p:sp>
      <p:sp>
        <p:nvSpPr>
          <p:cNvPr id="2" name="タイトル 1"/>
          <p:cNvSpPr>
            <a:spLocks noGrp="1"/>
          </p:cNvSpPr>
          <p:nvPr>
            <p:ph type="title"/>
          </p:nvPr>
        </p:nvSpPr>
        <p:spPr>
          <a:xfrm>
            <a:off x="534670" y="552218"/>
            <a:ext cx="9624060" cy="743875"/>
          </a:xfrm>
          <a:ln>
            <a:solidFill>
              <a:schemeClr val="accent1"/>
            </a:solidFill>
          </a:ln>
        </p:spPr>
        <p:txBody>
          <a:bodyPr lIns="312751" anchor="ctr"/>
          <a:lstStyle>
            <a:lvl1pPr algn="r">
              <a:buNone/>
              <a:defRPr sz="2300" b="0">
                <a:solidFill>
                  <a:schemeClr val="tx1"/>
                </a:solidFill>
              </a:defRPr>
            </a:lvl1pPr>
          </a:lstStyle>
          <a:p>
            <a:r>
              <a:rPr lang="ja-JP" altLang="en-US" smtClean="0"/>
              <a:t>マスタ タイトルの書式設定</a:t>
            </a:r>
            <a:endParaRPr lang="en-US"/>
          </a:p>
        </p:txBody>
      </p:sp>
      <p:sp>
        <p:nvSpPr>
          <p:cNvPr id="3" name="図プレースホルダ 2"/>
          <p:cNvSpPr>
            <a:spLocks noGrp="1"/>
          </p:cNvSpPr>
          <p:nvPr>
            <p:ph type="pic" idx="1"/>
          </p:nvPr>
        </p:nvSpPr>
        <p:spPr>
          <a:xfrm>
            <a:off x="534670" y="2100351"/>
            <a:ext cx="9624060" cy="4708146"/>
          </a:xfrm>
          <a:solidFill>
            <a:schemeClr val="tx1">
              <a:shade val="50000"/>
            </a:schemeClr>
          </a:solidFill>
          <a:ln>
            <a:noFill/>
          </a:ln>
          <a:effectLst/>
        </p:spPr>
        <p:txBody>
          <a:bodyPr>
            <a:normAutofit/>
          </a:bodyPr>
          <a:lstStyle>
            <a:lvl1pPr marL="0" indent="0">
              <a:spcBef>
                <a:spcPts val="684"/>
              </a:spcBef>
              <a:buNone/>
              <a:defRPr sz="3700"/>
            </a:lvl1pPr>
          </a:lstStyle>
          <a:p>
            <a:pPr lvl="0"/>
            <a:r>
              <a:rPr lang="ja-JP" altLang="en-US" noProof="0" smtClean="0"/>
              <a:t>アイコンをクリックして図を追加</a:t>
            </a:r>
            <a:endParaRPr lang="en-US" noProof="0" dirty="0"/>
          </a:p>
        </p:txBody>
      </p:sp>
      <p:sp>
        <p:nvSpPr>
          <p:cNvPr id="4" name="テキスト プレースホルダ 3"/>
          <p:cNvSpPr>
            <a:spLocks noGrp="1"/>
          </p:cNvSpPr>
          <p:nvPr>
            <p:ph type="body" sz="half" idx="2"/>
          </p:nvPr>
        </p:nvSpPr>
        <p:spPr>
          <a:xfrm>
            <a:off x="534670" y="1344225"/>
            <a:ext cx="9624060" cy="588098"/>
          </a:xfrm>
        </p:spPr>
        <p:txBody>
          <a:bodyPr anchor="ctr"/>
          <a:lstStyle>
            <a:lvl1pPr marL="0" indent="0" algn="l">
              <a:buFontTx/>
              <a:buNone/>
              <a:defRPr sz="1600"/>
            </a:lvl1pPr>
            <a:lvl2pPr>
              <a:defRPr sz="1400"/>
            </a:lvl2pPr>
            <a:lvl3pPr>
              <a:defRPr sz="1100"/>
            </a:lvl3pPr>
            <a:lvl4pPr>
              <a:defRPr sz="1000"/>
            </a:lvl4pPr>
            <a:lvl5pPr>
              <a:defRPr sz="1000"/>
            </a:lvl5pPr>
          </a:lstStyle>
          <a:p>
            <a:pPr lvl="0"/>
            <a:r>
              <a:rPr lang="ja-JP" altLang="en-US" smtClean="0"/>
              <a:t>マスタ テキストの書式設定</a:t>
            </a:r>
          </a:p>
        </p:txBody>
      </p:sp>
      <p:sp>
        <p:nvSpPr>
          <p:cNvPr id="8" name="日付プレースホルダ 4"/>
          <p:cNvSpPr>
            <a:spLocks noGrp="1"/>
          </p:cNvSpPr>
          <p:nvPr>
            <p:ph type="dt" sz="half" idx="10"/>
          </p:nvPr>
        </p:nvSpPr>
        <p:spPr/>
        <p:txBody>
          <a:bodyPr/>
          <a:lstStyle>
            <a:lvl1pPr algn="l">
              <a:defRPr/>
            </a:lvl1pPr>
          </a:lstStyle>
          <a:p>
            <a:pPr>
              <a:defRPr/>
            </a:pPr>
            <a:fld id="{C76D15FA-3ECD-4A62-9237-BAB670D756C1}" type="datetime1">
              <a:rPr lang="en-US" altLang="ja-JP" smtClean="0"/>
              <a:t>1/8/2014</a:t>
            </a:fld>
            <a:endParaRPr lang="en-US"/>
          </a:p>
        </p:txBody>
      </p:sp>
      <p:sp>
        <p:nvSpPr>
          <p:cNvPr id="9" name="フッター プレースホルダ 5"/>
          <p:cNvSpPr>
            <a:spLocks noGrp="1"/>
          </p:cNvSpPr>
          <p:nvPr>
            <p:ph type="ftr" sz="quarter" idx="11"/>
          </p:nvPr>
        </p:nvSpPr>
        <p:spPr/>
        <p:txBody>
          <a:bodyPr/>
          <a:lstStyle>
            <a:lvl1pPr>
              <a:defRPr/>
            </a:lvl1pPr>
          </a:lstStyle>
          <a:p>
            <a:pPr>
              <a:defRPr/>
            </a:pPr>
            <a:endParaRPr lang="en-US"/>
          </a:p>
        </p:txBody>
      </p:sp>
      <p:sp>
        <p:nvSpPr>
          <p:cNvPr id="10" name="スライド番号プレースホルダ 6"/>
          <p:cNvSpPr>
            <a:spLocks noGrp="1"/>
          </p:cNvSpPr>
          <p:nvPr>
            <p:ph type="sldNum" sz="quarter" idx="12"/>
          </p:nvPr>
        </p:nvSpPr>
        <p:spPr/>
        <p:txBody>
          <a:bodyPr/>
          <a:lstStyle>
            <a:lvl1pPr algn="l">
              <a:defRPr/>
            </a:lvl1pPr>
          </a:lstStyle>
          <a:p>
            <a:pPr>
              <a:defRPr/>
            </a:pPr>
            <a:fld id="{2DDABC06-6874-4C4E-96C8-A980D01F1A49}"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21"/>
          <p:cNvSpPr>
            <a:spLocks noGrp="1"/>
          </p:cNvSpPr>
          <p:nvPr>
            <p:ph type="title"/>
          </p:nvPr>
        </p:nvSpPr>
        <p:spPr bwMode="auto">
          <a:xfrm>
            <a:off x="534991" y="168275"/>
            <a:ext cx="9623425" cy="1092200"/>
          </a:xfrm>
          <a:prstGeom prst="rect">
            <a:avLst/>
          </a:prstGeom>
          <a:noFill/>
          <a:ln w="9525">
            <a:noFill/>
            <a:miter lim="800000"/>
            <a:headEnd/>
            <a:tailEnd/>
          </a:ln>
        </p:spPr>
        <p:txBody>
          <a:bodyPr vert="horz" wrap="square" lIns="104251" tIns="52125" rIns="104251" bIns="52125" numCol="1" anchor="b" anchorCtr="0" compatLnSpc="1">
            <a:prstTxWarp prst="textNoShape">
              <a:avLst/>
            </a:prstTxWarp>
          </a:bodyPr>
          <a:lstStyle/>
          <a:p>
            <a:pPr lvl="0"/>
            <a:r>
              <a:rPr lang="ja-JP" altLang="en-US" dirty="0" smtClean="0"/>
              <a:t>マスタ タイトルの書式設定</a:t>
            </a:r>
            <a:endParaRPr lang="en-US" dirty="0" smtClean="0"/>
          </a:p>
        </p:txBody>
      </p:sp>
      <p:sp>
        <p:nvSpPr>
          <p:cNvPr id="1027" name="テキスト プレースホルダ 12"/>
          <p:cNvSpPr>
            <a:spLocks noGrp="1"/>
          </p:cNvSpPr>
          <p:nvPr>
            <p:ph type="body" idx="1"/>
          </p:nvPr>
        </p:nvSpPr>
        <p:spPr bwMode="auto">
          <a:xfrm>
            <a:off x="534991" y="1344616"/>
            <a:ext cx="9623425" cy="5413375"/>
          </a:xfrm>
          <a:prstGeom prst="rect">
            <a:avLst/>
          </a:prstGeom>
          <a:noFill/>
          <a:ln w="9525">
            <a:noFill/>
            <a:miter lim="800000"/>
            <a:headEnd/>
            <a:tailEnd/>
          </a:ln>
        </p:spPr>
        <p:txBody>
          <a:bodyPr vert="horz" wrap="square" lIns="104251" tIns="52125" rIns="104251" bIns="52125"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smtClean="0"/>
          </a:p>
        </p:txBody>
      </p:sp>
      <p:sp>
        <p:nvSpPr>
          <p:cNvPr id="14" name="日付プレースホルダ 13"/>
          <p:cNvSpPr>
            <a:spLocks noGrp="1"/>
          </p:cNvSpPr>
          <p:nvPr>
            <p:ph type="dt" sz="half" idx="2"/>
          </p:nvPr>
        </p:nvSpPr>
        <p:spPr>
          <a:xfrm>
            <a:off x="7485066" y="7008816"/>
            <a:ext cx="2676525" cy="403225"/>
          </a:xfrm>
          <a:prstGeom prst="rect">
            <a:avLst/>
          </a:prstGeom>
        </p:spPr>
        <p:txBody>
          <a:bodyPr vert="horz" lIns="104251" tIns="52125" rIns="104251" bIns="52125"/>
          <a:lstStyle>
            <a:lvl1pPr algn="r" eaLnBrk="1" latinLnBrk="0" hangingPunct="1">
              <a:defRPr kumimoji="0" sz="1600" smtClean="0">
                <a:solidFill>
                  <a:schemeClr val="tx2"/>
                </a:solidFill>
              </a:defRPr>
            </a:lvl1pPr>
          </a:lstStyle>
          <a:p>
            <a:pPr>
              <a:defRPr/>
            </a:pPr>
            <a:fld id="{9E448C50-A6EC-4502-9C60-A4CB3E87EB6E}" type="datetime1">
              <a:rPr lang="en-US" altLang="ja-JP" smtClean="0"/>
              <a:t>1/8/2014</a:t>
            </a:fld>
            <a:endParaRPr lang="en-US" dirty="0"/>
          </a:p>
        </p:txBody>
      </p:sp>
      <p:sp>
        <p:nvSpPr>
          <p:cNvPr id="3" name="フッター プレースホルダ 2"/>
          <p:cNvSpPr>
            <a:spLocks noGrp="1"/>
          </p:cNvSpPr>
          <p:nvPr>
            <p:ph type="ftr" sz="quarter" idx="3"/>
          </p:nvPr>
        </p:nvSpPr>
        <p:spPr>
          <a:xfrm>
            <a:off x="3389316" y="7008816"/>
            <a:ext cx="4098925" cy="403225"/>
          </a:xfrm>
          <a:prstGeom prst="rect">
            <a:avLst/>
          </a:prstGeom>
        </p:spPr>
        <p:txBody>
          <a:bodyPr vert="horz" lIns="104251" tIns="52125" rIns="104251" bIns="52125"/>
          <a:lstStyle>
            <a:lvl1pPr algn="r" eaLnBrk="1" latinLnBrk="0" hangingPunct="1">
              <a:defRPr kumimoji="0" sz="1600" dirty="0">
                <a:solidFill>
                  <a:schemeClr val="tx2"/>
                </a:solidFill>
              </a:defRPr>
            </a:lvl1pPr>
          </a:lstStyle>
          <a:p>
            <a:pPr>
              <a:defRPr/>
            </a:pPr>
            <a:endParaRPr lang="en-US"/>
          </a:p>
        </p:txBody>
      </p:sp>
      <p:sp>
        <p:nvSpPr>
          <p:cNvPr id="23" name="スライド番号プレースホルダ 22"/>
          <p:cNvSpPr>
            <a:spLocks noGrp="1"/>
          </p:cNvSpPr>
          <p:nvPr>
            <p:ph type="sldNum" sz="quarter" idx="4"/>
          </p:nvPr>
        </p:nvSpPr>
        <p:spPr>
          <a:xfrm>
            <a:off x="715963" y="7008816"/>
            <a:ext cx="2317750" cy="403225"/>
          </a:xfrm>
          <a:prstGeom prst="rect">
            <a:avLst/>
          </a:prstGeom>
        </p:spPr>
        <p:txBody>
          <a:bodyPr vert="horz" lIns="104251" tIns="52125" rIns="104251" bIns="52125"/>
          <a:lstStyle>
            <a:lvl1pPr algn="ctr" eaLnBrk="1" latinLnBrk="0" hangingPunct="1">
              <a:defRPr kumimoji="0" sz="1600" smtClean="0">
                <a:solidFill>
                  <a:schemeClr val="tx2"/>
                </a:solidFill>
              </a:defRPr>
            </a:lvl1pPr>
          </a:lstStyle>
          <a:p>
            <a:pPr>
              <a:defRPr/>
            </a:pPr>
            <a:fld id="{99829379-E1E0-453E-A010-4B1240BF7037}" type="slidenum">
              <a:rPr lang="en-US"/>
              <a:pPr>
                <a:defRPr/>
              </a:pPr>
              <a:t>‹#›</a:t>
            </a:fld>
            <a:endParaRPr lang="en-US" dirty="0">
              <a:solidFill>
                <a:srgbClr val="FFFFFF"/>
              </a:solidFill>
              <a:latin typeface="+mj-lt"/>
              <a:ea typeface="+mj-ea"/>
              <a:cs typeface="+mj-cs"/>
            </a:endParaRPr>
          </a:p>
        </p:txBody>
      </p:sp>
      <p:sp>
        <p:nvSpPr>
          <p:cNvPr id="28" name="直線コネクタ 27"/>
          <p:cNvSpPr>
            <a:spLocks noChangeShapeType="1"/>
          </p:cNvSpPr>
          <p:nvPr/>
        </p:nvSpPr>
        <p:spPr bwMode="auto">
          <a:xfrm>
            <a:off x="534991" y="7004050"/>
            <a:ext cx="9623425" cy="0"/>
          </a:xfrm>
          <a:prstGeom prst="line">
            <a:avLst/>
          </a:prstGeom>
          <a:noFill/>
          <a:ln w="9525" cap="flat" cmpd="sng" algn="ctr">
            <a:solidFill>
              <a:schemeClr val="accent2"/>
            </a:solidFill>
            <a:prstDash val="dash"/>
            <a:round/>
            <a:headEnd type="none" w="med" len="med"/>
            <a:tailEnd type="none" w="med" len="med"/>
          </a:ln>
          <a:effectLst/>
        </p:spPr>
        <p:txBody>
          <a:bodyPr lIns="104251" tIns="52125" rIns="104251" bIns="52125"/>
          <a:lstStyle/>
          <a:p>
            <a:pPr>
              <a:defRPr/>
            </a:pPr>
            <a:endParaRPr kumimoji="0" lang="en-US"/>
          </a:p>
        </p:txBody>
      </p:sp>
      <p:sp>
        <p:nvSpPr>
          <p:cNvPr id="29" name="直線コネクタ 28"/>
          <p:cNvSpPr>
            <a:spLocks noChangeShapeType="1"/>
          </p:cNvSpPr>
          <p:nvPr/>
        </p:nvSpPr>
        <p:spPr bwMode="auto">
          <a:xfrm>
            <a:off x="534991" y="1260475"/>
            <a:ext cx="9623425" cy="0"/>
          </a:xfrm>
          <a:prstGeom prst="line">
            <a:avLst/>
          </a:prstGeom>
          <a:noFill/>
          <a:ln w="9525" cap="flat" cmpd="sng" algn="ctr">
            <a:solidFill>
              <a:schemeClr val="accent2"/>
            </a:solidFill>
            <a:prstDash val="dash"/>
            <a:round/>
            <a:headEnd type="none" w="med" len="med"/>
            <a:tailEnd type="none" w="med" len="med"/>
          </a:ln>
          <a:effectLst/>
        </p:spPr>
        <p:txBody>
          <a:bodyPr lIns="104251" tIns="52125" rIns="104251" bIns="52125"/>
          <a:lstStyle/>
          <a:p>
            <a:pPr>
              <a:defRPr/>
            </a:pPr>
            <a:endParaRPr kumimoji="0" lang="en-US"/>
          </a:p>
        </p:txBody>
      </p:sp>
      <p:sp>
        <p:nvSpPr>
          <p:cNvPr id="10" name="二等辺三角形 9"/>
          <p:cNvSpPr>
            <a:spLocks noChangeAspect="1"/>
          </p:cNvSpPr>
          <p:nvPr/>
        </p:nvSpPr>
        <p:spPr>
          <a:xfrm rot="5400000">
            <a:off x="496098" y="7127085"/>
            <a:ext cx="211137" cy="13969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4251" tIns="52125" rIns="104251" bIns="52125" anchor="ctr"/>
          <a:lstStyle/>
          <a:p>
            <a:pPr algn="ctr">
              <a:defRPr/>
            </a:pPr>
            <a:endParaRPr kumimoji="0" lang="en-US"/>
          </a:p>
        </p:txBody>
      </p:sp>
      <p:sp>
        <p:nvSpPr>
          <p:cNvPr id="11" name="Text Box 13"/>
          <p:cNvSpPr txBox="1">
            <a:spLocks noChangeArrowheads="1"/>
          </p:cNvSpPr>
          <p:nvPr/>
        </p:nvSpPr>
        <p:spPr bwMode="auto">
          <a:xfrm>
            <a:off x="4211641" y="-30160"/>
            <a:ext cx="6440487" cy="455613"/>
          </a:xfrm>
          <a:prstGeom prst="rect">
            <a:avLst/>
          </a:prstGeom>
          <a:noFill/>
          <a:ln w="9525">
            <a:noFill/>
            <a:miter lim="800000"/>
            <a:headEnd/>
            <a:tailEnd/>
          </a:ln>
          <a:effectLst/>
        </p:spPr>
        <p:txBody>
          <a:bodyPr lIns="104251" tIns="52125" rIns="104251" bIns="52125">
            <a:spAutoFit/>
          </a:bodyPr>
          <a:lstStyle/>
          <a:p>
            <a:pPr algn="r" defTabSz="1042436">
              <a:defRPr/>
            </a:pPr>
            <a:endParaRPr lang="ja-JP" altLang="ja-JP" sz="2300" b="1" dirty="0">
              <a:solidFill>
                <a:schemeClr val="tx1"/>
              </a:solidFill>
              <a:latin typeface="ＭＳ Ｐゴシック" charset="-128"/>
            </a:endParaRPr>
          </a:p>
        </p:txBody>
      </p:sp>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iming>
    <p:tnLst>
      <p:par>
        <p:cTn id="1" dur="indefinite" restart="never" nodeType="tmRoot"/>
      </p:par>
    </p:tnLst>
  </p:timing>
  <p:hf hdr="0" ftr="0" dt="0"/>
  <p:txStyles>
    <p:titleStyle>
      <a:lvl1pPr algn="l" rtl="0" fontAlgn="base">
        <a:spcBef>
          <a:spcPct val="0"/>
        </a:spcBef>
        <a:spcAft>
          <a:spcPct val="0"/>
        </a:spcAft>
        <a:defRPr kumimoji="1" sz="3700" kern="1200">
          <a:solidFill>
            <a:schemeClr val="tx1"/>
          </a:solidFill>
          <a:latin typeface="+mj-lt"/>
          <a:ea typeface="+mj-ea"/>
          <a:cs typeface="+mj-cs"/>
        </a:defRPr>
      </a:lvl1pPr>
      <a:lvl2pPr algn="l" rtl="0" fontAlgn="base">
        <a:spcBef>
          <a:spcPct val="0"/>
        </a:spcBef>
        <a:spcAft>
          <a:spcPct val="0"/>
        </a:spcAft>
        <a:defRPr kumimoji="1" sz="3700">
          <a:solidFill>
            <a:schemeClr val="tx2"/>
          </a:solidFill>
          <a:latin typeface="Bookman Old Style" pitchFamily="18" charset="0"/>
          <a:ea typeface="HG明朝E" pitchFamily="17" charset="-128"/>
        </a:defRPr>
      </a:lvl2pPr>
      <a:lvl3pPr algn="l" rtl="0" fontAlgn="base">
        <a:spcBef>
          <a:spcPct val="0"/>
        </a:spcBef>
        <a:spcAft>
          <a:spcPct val="0"/>
        </a:spcAft>
        <a:defRPr kumimoji="1" sz="3700">
          <a:solidFill>
            <a:schemeClr val="tx2"/>
          </a:solidFill>
          <a:latin typeface="Bookman Old Style" pitchFamily="18" charset="0"/>
          <a:ea typeface="HG明朝E" pitchFamily="17" charset="-128"/>
        </a:defRPr>
      </a:lvl3pPr>
      <a:lvl4pPr algn="l" rtl="0" fontAlgn="base">
        <a:spcBef>
          <a:spcPct val="0"/>
        </a:spcBef>
        <a:spcAft>
          <a:spcPct val="0"/>
        </a:spcAft>
        <a:defRPr kumimoji="1" sz="3700">
          <a:solidFill>
            <a:schemeClr val="tx2"/>
          </a:solidFill>
          <a:latin typeface="Bookman Old Style" pitchFamily="18" charset="0"/>
          <a:ea typeface="HG明朝E" pitchFamily="17" charset="-128"/>
        </a:defRPr>
      </a:lvl4pPr>
      <a:lvl5pPr algn="l" rtl="0" fontAlgn="base">
        <a:spcBef>
          <a:spcPct val="0"/>
        </a:spcBef>
        <a:spcAft>
          <a:spcPct val="0"/>
        </a:spcAft>
        <a:defRPr kumimoji="1" sz="3700">
          <a:solidFill>
            <a:schemeClr val="tx2"/>
          </a:solidFill>
          <a:latin typeface="Bookman Old Style" pitchFamily="18" charset="0"/>
          <a:ea typeface="HG明朝E" pitchFamily="17" charset="-128"/>
        </a:defRPr>
      </a:lvl5pPr>
      <a:lvl6pPr marL="456960" algn="l" rtl="0" fontAlgn="base">
        <a:spcBef>
          <a:spcPct val="0"/>
        </a:spcBef>
        <a:spcAft>
          <a:spcPct val="0"/>
        </a:spcAft>
        <a:defRPr kumimoji="1" sz="3700">
          <a:solidFill>
            <a:schemeClr val="tx2"/>
          </a:solidFill>
          <a:latin typeface="Bookman Old Style" pitchFamily="18" charset="0"/>
          <a:ea typeface="HG明朝E" pitchFamily="17" charset="-128"/>
        </a:defRPr>
      </a:lvl6pPr>
      <a:lvl7pPr marL="913915" algn="l" rtl="0" fontAlgn="base">
        <a:spcBef>
          <a:spcPct val="0"/>
        </a:spcBef>
        <a:spcAft>
          <a:spcPct val="0"/>
        </a:spcAft>
        <a:defRPr kumimoji="1" sz="3700">
          <a:solidFill>
            <a:schemeClr val="tx2"/>
          </a:solidFill>
          <a:latin typeface="Bookman Old Style" pitchFamily="18" charset="0"/>
          <a:ea typeface="HG明朝E" pitchFamily="17" charset="-128"/>
        </a:defRPr>
      </a:lvl7pPr>
      <a:lvl8pPr marL="1370874" algn="l" rtl="0" fontAlgn="base">
        <a:spcBef>
          <a:spcPct val="0"/>
        </a:spcBef>
        <a:spcAft>
          <a:spcPct val="0"/>
        </a:spcAft>
        <a:defRPr kumimoji="1" sz="3700">
          <a:solidFill>
            <a:schemeClr val="tx2"/>
          </a:solidFill>
          <a:latin typeface="Bookman Old Style" pitchFamily="18" charset="0"/>
          <a:ea typeface="HG明朝E" pitchFamily="17" charset="-128"/>
        </a:defRPr>
      </a:lvl8pPr>
      <a:lvl9pPr marL="1827831" algn="l" rtl="0" fontAlgn="base">
        <a:spcBef>
          <a:spcPct val="0"/>
        </a:spcBef>
        <a:spcAft>
          <a:spcPct val="0"/>
        </a:spcAft>
        <a:defRPr kumimoji="1" sz="3700">
          <a:solidFill>
            <a:schemeClr val="tx2"/>
          </a:solidFill>
          <a:latin typeface="Bookman Old Style" pitchFamily="18" charset="0"/>
          <a:ea typeface="HG明朝E" pitchFamily="17" charset="-128"/>
        </a:defRPr>
      </a:lvl9pPr>
    </p:titleStyle>
    <p:bodyStyle>
      <a:lvl1pPr marL="312572" indent="-312572" algn="l" rtl="0" fontAlgn="base">
        <a:spcBef>
          <a:spcPts val="688"/>
        </a:spcBef>
        <a:spcAft>
          <a:spcPct val="0"/>
        </a:spcAft>
        <a:buClr>
          <a:schemeClr val="accent1"/>
        </a:buClr>
        <a:buSzPct val="76000"/>
        <a:buFont typeface="Wingdings 3" pitchFamily="18" charset="2"/>
        <a:buChar char=""/>
        <a:defRPr kumimoji="1" sz="3000" kern="1200">
          <a:solidFill>
            <a:schemeClr val="tx1"/>
          </a:solidFill>
          <a:latin typeface="+mn-lt"/>
          <a:ea typeface="+mn-ea"/>
          <a:cs typeface="+mn-cs"/>
        </a:defRPr>
      </a:lvl1pPr>
      <a:lvl2pPr marL="625144" indent="-312572" algn="l" rtl="0" fontAlgn="base">
        <a:spcBef>
          <a:spcPts val="575"/>
        </a:spcBef>
        <a:spcAft>
          <a:spcPct val="0"/>
        </a:spcAft>
        <a:buClr>
          <a:schemeClr val="accent2"/>
        </a:buClr>
        <a:buSzPct val="76000"/>
        <a:buFont typeface="Wingdings 3" pitchFamily="18" charset="2"/>
        <a:buChar char=""/>
        <a:defRPr kumimoji="1" sz="2600" kern="1200">
          <a:solidFill>
            <a:schemeClr val="tx1"/>
          </a:solidFill>
          <a:latin typeface="+mn-lt"/>
          <a:ea typeface="+mn-ea"/>
          <a:cs typeface="+mn-cs"/>
        </a:defRPr>
      </a:lvl2pPr>
      <a:lvl3pPr marL="937717" indent="-260212" algn="l" rtl="0" fontAlgn="base">
        <a:spcBef>
          <a:spcPts val="575"/>
        </a:spcBef>
        <a:spcAft>
          <a:spcPct val="0"/>
        </a:spcAft>
        <a:buClr>
          <a:srgbClr val="BCBCBC"/>
        </a:buClr>
        <a:buSzPct val="76000"/>
        <a:buFont typeface="Wingdings 3" pitchFamily="18" charset="2"/>
        <a:buChar char=""/>
        <a:defRPr kumimoji="1" sz="2300" kern="1200">
          <a:solidFill>
            <a:schemeClr val="tx1"/>
          </a:solidFill>
          <a:latin typeface="+mn-lt"/>
          <a:ea typeface="+mn-ea"/>
          <a:cs typeface="+mn-cs"/>
        </a:defRPr>
      </a:lvl3pPr>
      <a:lvl4pPr marL="1250288" indent="-260212" algn="l" rtl="0" fontAlgn="base">
        <a:spcBef>
          <a:spcPts val="449"/>
        </a:spcBef>
        <a:spcAft>
          <a:spcPct val="0"/>
        </a:spcAft>
        <a:buClr>
          <a:srgbClr val="8BA2B4"/>
        </a:buClr>
        <a:buSzPct val="70000"/>
        <a:buFont typeface="Wingdings" pitchFamily="2" charset="2"/>
        <a:buChar char=""/>
        <a:defRPr kumimoji="1" sz="2300" kern="1200">
          <a:solidFill>
            <a:schemeClr val="tx1"/>
          </a:solidFill>
          <a:latin typeface="+mn-lt"/>
          <a:ea typeface="+mn-ea"/>
          <a:cs typeface="+mn-cs"/>
        </a:defRPr>
      </a:lvl4pPr>
      <a:lvl5pPr marL="1562862" indent="-260212" algn="l" rtl="0" fontAlgn="base">
        <a:spcBef>
          <a:spcPts val="338"/>
        </a:spcBef>
        <a:spcAft>
          <a:spcPct val="0"/>
        </a:spcAft>
        <a:buClr>
          <a:schemeClr val="accent2"/>
        </a:buClr>
        <a:buSzPct val="70000"/>
        <a:buFont typeface="Wingdings" pitchFamily="2" charset="2"/>
        <a:buChar char=""/>
        <a:defRPr kumimoji="1" sz="2300" kern="1200">
          <a:solidFill>
            <a:schemeClr val="tx1"/>
          </a:solidFill>
          <a:latin typeface="+mn-lt"/>
          <a:ea typeface="+mn-ea"/>
          <a:cs typeface="+mn-cs"/>
        </a:defRPr>
      </a:lvl5pPr>
      <a:lvl6pPr marL="1876507" indent="-208502" algn="l" rtl="0" eaLnBrk="1" latinLnBrk="0" hangingPunct="1">
        <a:spcBef>
          <a:spcPts val="342"/>
        </a:spcBef>
        <a:buClr>
          <a:srgbClr val="9FB8CD">
            <a:shade val="75000"/>
          </a:srgbClr>
        </a:buClr>
        <a:buSzPct val="75000"/>
        <a:buFont typeface="Wingdings 3"/>
        <a:buChar char=""/>
        <a:defRPr kumimoji="1" lang="en-US" sz="1800" kern="1200" smtClean="0">
          <a:solidFill>
            <a:schemeClr val="tx1"/>
          </a:solidFill>
          <a:latin typeface="+mn-lt"/>
          <a:ea typeface="+mn-ea"/>
          <a:cs typeface="+mn-cs"/>
        </a:defRPr>
      </a:lvl6pPr>
      <a:lvl7pPr marL="2085008" indent="-208502" algn="l" rtl="0" eaLnBrk="1" latinLnBrk="0" hangingPunct="1">
        <a:spcBef>
          <a:spcPts val="342"/>
        </a:spcBef>
        <a:buClr>
          <a:srgbClr val="727CA3">
            <a:shade val="75000"/>
          </a:srgbClr>
        </a:buClr>
        <a:buSzPct val="75000"/>
        <a:buFont typeface="Wingdings 3"/>
        <a:buChar char=""/>
        <a:defRPr kumimoji="1" lang="en-US" sz="1600" kern="1200" smtClean="0">
          <a:solidFill>
            <a:schemeClr val="tx1"/>
          </a:solidFill>
          <a:latin typeface="+mn-lt"/>
          <a:ea typeface="+mn-ea"/>
          <a:cs typeface="+mn-cs"/>
        </a:defRPr>
      </a:lvl7pPr>
      <a:lvl8pPr marL="2293509" indent="-208502" algn="l" rtl="0" eaLnBrk="1" latinLnBrk="0" hangingPunct="1">
        <a:spcBef>
          <a:spcPts val="342"/>
        </a:spcBef>
        <a:buClr>
          <a:prstClr val="white">
            <a:shade val="50000"/>
          </a:prstClr>
        </a:buClr>
        <a:buSzPct val="75000"/>
        <a:buFont typeface="Wingdings 3"/>
        <a:buChar char=""/>
        <a:defRPr kumimoji="1" lang="en-US" sz="1600" kern="1200" smtClean="0">
          <a:solidFill>
            <a:schemeClr val="tx1"/>
          </a:solidFill>
          <a:latin typeface="+mn-lt"/>
          <a:ea typeface="+mn-ea"/>
          <a:cs typeface="+mn-cs"/>
        </a:defRPr>
      </a:lvl8pPr>
      <a:lvl9pPr marL="2502010" indent="-208502" algn="l" rtl="0" eaLnBrk="1" latinLnBrk="0" hangingPunct="1">
        <a:spcBef>
          <a:spcPts val="342"/>
        </a:spcBef>
        <a:buClr>
          <a:srgbClr val="9FB8CD"/>
        </a:buClr>
        <a:buSzPct val="75000"/>
        <a:buFont typeface="Wingdings 3"/>
        <a:buChar char=""/>
        <a:defRPr kumimoji="1" lang="en-US" sz="14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521252" algn="l" rtl="0" eaLnBrk="1" latinLnBrk="0" hangingPunct="1">
        <a:defRPr kumimoji="1" kern="1200">
          <a:solidFill>
            <a:schemeClr val="tx1"/>
          </a:solidFill>
          <a:latin typeface="+mn-lt"/>
          <a:ea typeface="+mn-ea"/>
          <a:cs typeface="+mn-cs"/>
        </a:defRPr>
      </a:lvl2pPr>
      <a:lvl3pPr marL="1042504" algn="l" rtl="0" eaLnBrk="1" latinLnBrk="0" hangingPunct="1">
        <a:defRPr kumimoji="1" kern="1200">
          <a:solidFill>
            <a:schemeClr val="tx1"/>
          </a:solidFill>
          <a:latin typeface="+mn-lt"/>
          <a:ea typeface="+mn-ea"/>
          <a:cs typeface="+mn-cs"/>
        </a:defRPr>
      </a:lvl3pPr>
      <a:lvl4pPr marL="1563756" algn="l" rtl="0" eaLnBrk="1" latinLnBrk="0" hangingPunct="1">
        <a:defRPr kumimoji="1" kern="1200">
          <a:solidFill>
            <a:schemeClr val="tx1"/>
          </a:solidFill>
          <a:latin typeface="+mn-lt"/>
          <a:ea typeface="+mn-ea"/>
          <a:cs typeface="+mn-cs"/>
        </a:defRPr>
      </a:lvl4pPr>
      <a:lvl5pPr marL="2085008" algn="l" rtl="0" eaLnBrk="1" latinLnBrk="0" hangingPunct="1">
        <a:defRPr kumimoji="1" kern="1200">
          <a:solidFill>
            <a:schemeClr val="tx1"/>
          </a:solidFill>
          <a:latin typeface="+mn-lt"/>
          <a:ea typeface="+mn-ea"/>
          <a:cs typeface="+mn-cs"/>
        </a:defRPr>
      </a:lvl5pPr>
      <a:lvl6pPr marL="2606259" algn="l" rtl="0" eaLnBrk="1" latinLnBrk="0" hangingPunct="1">
        <a:defRPr kumimoji="1" kern="1200">
          <a:solidFill>
            <a:schemeClr val="tx1"/>
          </a:solidFill>
          <a:latin typeface="+mn-lt"/>
          <a:ea typeface="+mn-ea"/>
          <a:cs typeface="+mn-cs"/>
        </a:defRPr>
      </a:lvl6pPr>
      <a:lvl7pPr marL="3127512" algn="l" rtl="0" eaLnBrk="1" latinLnBrk="0" hangingPunct="1">
        <a:defRPr kumimoji="1" kern="1200">
          <a:solidFill>
            <a:schemeClr val="tx1"/>
          </a:solidFill>
          <a:latin typeface="+mn-lt"/>
          <a:ea typeface="+mn-ea"/>
          <a:cs typeface="+mn-cs"/>
        </a:defRPr>
      </a:lvl7pPr>
      <a:lvl8pPr marL="3648764" algn="l" rtl="0" eaLnBrk="1" latinLnBrk="0" hangingPunct="1">
        <a:defRPr kumimoji="1" kern="1200">
          <a:solidFill>
            <a:schemeClr val="tx1"/>
          </a:solidFill>
          <a:latin typeface="+mn-lt"/>
          <a:ea typeface="+mn-ea"/>
          <a:cs typeface="+mn-cs"/>
        </a:defRPr>
      </a:lvl8pPr>
      <a:lvl9pPr marL="4170015"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ctrTitle"/>
          </p:nvPr>
        </p:nvSpPr>
        <p:spPr/>
        <p:txBody>
          <a:bodyPr/>
          <a:lstStyle/>
          <a:p>
            <a:pPr algn="ctr"/>
            <a:r>
              <a:rPr lang="ja-JP" altLang="en-US" sz="3600" dirty="0" smtClean="0"/>
              <a:t>情報工学演習</a:t>
            </a:r>
            <a:r>
              <a:rPr lang="en-US" altLang="ja-JP" sz="3600" dirty="0" smtClean="0"/>
              <a:t>I</a:t>
            </a:r>
            <a:r>
              <a:rPr lang="en-US" altLang="zh-TW" sz="3600" dirty="0" smtClean="0"/>
              <a:t/>
            </a:r>
            <a:br>
              <a:rPr lang="en-US" altLang="zh-TW" sz="3600" dirty="0" smtClean="0"/>
            </a:br>
            <a:r>
              <a:rPr lang="ja-JP" altLang="en-US" sz="3600" dirty="0" smtClean="0"/>
              <a:t>第１３回</a:t>
            </a:r>
            <a:endParaRPr lang="ja-JP" altLang="en-US" sz="3400" dirty="0" smtClean="0"/>
          </a:p>
        </p:txBody>
      </p:sp>
      <p:sp>
        <p:nvSpPr>
          <p:cNvPr id="3" name="サブタイトル 2"/>
          <p:cNvSpPr>
            <a:spLocks noGrp="1"/>
          </p:cNvSpPr>
          <p:nvPr>
            <p:ph type="subTitle" idx="1"/>
          </p:nvPr>
        </p:nvSpPr>
        <p:spPr/>
        <p:txBody>
          <a:bodyPr>
            <a:noAutofit/>
          </a:bodyPr>
          <a:lstStyle/>
          <a:p>
            <a:pPr algn="ctr"/>
            <a:r>
              <a:rPr lang="en-US" altLang="ja-JP" sz="2800" dirty="0">
                <a:solidFill>
                  <a:schemeClr val="tx1"/>
                </a:solidFill>
              </a:rPr>
              <a:t>C++</a:t>
            </a:r>
            <a:r>
              <a:rPr lang="ja-JP" altLang="en-US" sz="2800" dirty="0">
                <a:solidFill>
                  <a:schemeClr val="tx1"/>
                </a:solidFill>
              </a:rPr>
              <a:t>の演習</a:t>
            </a:r>
            <a:r>
              <a:rPr lang="en-US" altLang="ja-JP" sz="2800" dirty="0">
                <a:solidFill>
                  <a:schemeClr val="tx1"/>
                </a:solidFill>
              </a:rPr>
              <a:t>5</a:t>
            </a:r>
            <a:r>
              <a:rPr lang="ja-JP" altLang="en-US" sz="2800" dirty="0">
                <a:solidFill>
                  <a:schemeClr val="tx1"/>
                </a:solidFill>
              </a:rPr>
              <a:t>（仮想関数）</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第１０回演習課題</a:t>
            </a:r>
            <a:r>
              <a:rPr lang="ja-JP" altLang="en-US" dirty="0" smtClean="0"/>
              <a:t>（３）</a:t>
            </a:r>
            <a:r>
              <a:rPr lang="ja-JP" altLang="en-US" dirty="0"/>
              <a:t>の回答</a:t>
            </a:r>
            <a:endParaRPr kumimoji="1" lang="ja-JP" altLang="en-US" dirty="0"/>
          </a:p>
        </p:txBody>
      </p:sp>
      <p:sp>
        <p:nvSpPr>
          <p:cNvPr id="3" name="コンテンツ プレースホルダー 2"/>
          <p:cNvSpPr>
            <a:spLocks noGrp="1"/>
          </p:cNvSpPr>
          <p:nvPr>
            <p:ph sz="quarter" idx="1"/>
          </p:nvPr>
        </p:nvSpPr>
        <p:spPr/>
        <p:txBody>
          <a:bodyPr/>
          <a:lstStyle/>
          <a:p>
            <a:r>
              <a:rPr lang="en-US" altLang="ja-JP" dirty="0" smtClean="0"/>
              <a:t>ans10-3.cc</a:t>
            </a:r>
            <a:endParaRPr lang="en-US" altLang="ja-JP" dirty="0"/>
          </a:p>
          <a:p>
            <a:pPr lvl="1"/>
            <a:r>
              <a:rPr kumimoji="1" lang="ja-JP" altLang="en-US" dirty="0" smtClean="0"/>
              <a:t>方針</a:t>
            </a:r>
            <a:endParaRPr kumimoji="1" lang="en-US" altLang="ja-JP" dirty="0" smtClean="0"/>
          </a:p>
          <a:p>
            <a:pPr lvl="2"/>
            <a:r>
              <a:rPr lang="en-US" altLang="ja-JP" dirty="0" smtClean="0"/>
              <a:t>C</a:t>
            </a:r>
            <a:r>
              <a:rPr lang="ja-JP" altLang="en-US" dirty="0" smtClean="0"/>
              <a:t>言語の知識で実装</a:t>
            </a:r>
            <a:endParaRPr lang="en-US" altLang="ja-JP" dirty="0" smtClean="0"/>
          </a:p>
          <a:p>
            <a:pPr lvl="3"/>
            <a:r>
              <a:rPr lang="en-US" altLang="ja-JP" dirty="0" err="1" smtClean="0"/>
              <a:t>getline</a:t>
            </a:r>
            <a:r>
              <a:rPr lang="ja-JP" altLang="en-US" dirty="0" smtClean="0"/>
              <a:t>コマンドでファイルからテキストを</a:t>
            </a:r>
            <a:r>
              <a:rPr lang="en-US" altLang="ja-JP" dirty="0" smtClean="0"/>
              <a:t>1</a:t>
            </a:r>
            <a:r>
              <a:rPr lang="ja-JP" altLang="en-US" dirty="0" smtClean="0"/>
              <a:t>行ずつ読み込む</a:t>
            </a:r>
            <a:endParaRPr lang="en-US" altLang="ja-JP" dirty="0" smtClean="0"/>
          </a:p>
          <a:p>
            <a:pPr lvl="3"/>
            <a:r>
              <a:rPr kumimoji="1" lang="en-US" altLang="ja-JP" dirty="0" err="1" smtClean="0"/>
              <a:t>strstr</a:t>
            </a:r>
            <a:r>
              <a:rPr kumimoji="1" lang="ja-JP" altLang="en-US" dirty="0" smtClean="0"/>
              <a:t>コマンドでテキスト（</a:t>
            </a:r>
            <a:r>
              <a:rPr kumimoji="1" lang="en-US" altLang="ja-JP" dirty="0" smtClean="0"/>
              <a:t>1</a:t>
            </a:r>
            <a:r>
              <a:rPr kumimoji="1" lang="ja-JP" altLang="en-US" dirty="0" smtClean="0"/>
              <a:t>行）</a:t>
            </a:r>
            <a:r>
              <a:rPr kumimoji="1" lang="ja-JP" altLang="en-US" dirty="0" err="1" smtClean="0"/>
              <a:t>ずつ</a:t>
            </a:r>
            <a:r>
              <a:rPr kumimoji="1" lang="ja-JP" altLang="en-US" dirty="0" smtClean="0"/>
              <a:t>キーワードと比較</a:t>
            </a:r>
            <a:endParaRPr kumimoji="1" lang="en-US" altLang="ja-JP" dirty="0" smtClean="0"/>
          </a:p>
          <a:p>
            <a:pPr lvl="4"/>
            <a:r>
              <a:rPr kumimoji="1" lang="ja-JP" altLang="en-US" dirty="0" smtClean="0"/>
              <a:t>もし</a:t>
            </a:r>
            <a:r>
              <a:rPr lang="ja-JP" altLang="en-US" dirty="0" smtClean="0"/>
              <a:t>キーワードが見</a:t>
            </a:r>
            <a:r>
              <a:rPr kumimoji="1" lang="ja-JP" altLang="en-US" dirty="0" smtClean="0"/>
              <a:t>つからなければ、次の行へ</a:t>
            </a:r>
            <a:endParaRPr kumimoji="1" lang="en-US" altLang="ja-JP" dirty="0" smtClean="0"/>
          </a:p>
          <a:p>
            <a:pPr lvl="4"/>
            <a:r>
              <a:rPr kumimoji="1" lang="ja-JP" altLang="en-US" dirty="0" smtClean="0"/>
              <a:t>もし</a:t>
            </a:r>
            <a:r>
              <a:rPr lang="ja-JP" altLang="en-US" dirty="0"/>
              <a:t>キーワードが</a:t>
            </a:r>
            <a:r>
              <a:rPr lang="ja-JP" altLang="en-US" dirty="0" smtClean="0"/>
              <a:t>見</a:t>
            </a:r>
            <a:r>
              <a:rPr kumimoji="1" lang="ja-JP" altLang="en-US" dirty="0" smtClean="0"/>
              <a:t>つかれば、見つかった箇所までの</a:t>
            </a:r>
            <a:r>
              <a:rPr lang="ja-JP" altLang="en-US" dirty="0" smtClean="0"/>
              <a:t>テキスト</a:t>
            </a:r>
            <a:r>
              <a:rPr kumimoji="1" lang="ja-JP" altLang="en-US" dirty="0" smtClean="0"/>
              <a:t>を無視して再度比較する。これを見つからなくなるまで繰り返す。</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2894DB3-5C05-4EB1-A0B3-6C294000FE58}" type="slidenum">
              <a:rPr lang="en-US" smtClean="0"/>
              <a:pPr>
                <a:defRPr/>
              </a:pPr>
              <a:t>10</a:t>
            </a:fld>
            <a:endParaRPr lang="en-US"/>
          </a:p>
        </p:txBody>
      </p:sp>
      <p:sp>
        <p:nvSpPr>
          <p:cNvPr id="6" name="角丸四角形吹き出し 5"/>
          <p:cNvSpPr/>
          <p:nvPr/>
        </p:nvSpPr>
        <p:spPr>
          <a:xfrm>
            <a:off x="7498081" y="69799"/>
            <a:ext cx="2996418" cy="1125415"/>
          </a:xfrm>
          <a:prstGeom prst="wedgeRoundRectCallout">
            <a:avLst>
              <a:gd name="adj1" fmla="val -55575"/>
              <a:gd name="adj2" fmla="val 2625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やり方はひとつではない</a:t>
            </a:r>
            <a:endParaRPr kumimoji="1" lang="ja-JP" altLang="en-US" dirty="0"/>
          </a:p>
        </p:txBody>
      </p:sp>
      <p:sp>
        <p:nvSpPr>
          <p:cNvPr id="9" name="四角形吹き出し 8"/>
          <p:cNvSpPr/>
          <p:nvPr/>
        </p:nvSpPr>
        <p:spPr>
          <a:xfrm>
            <a:off x="3685735" y="1368050"/>
            <a:ext cx="6808764" cy="919005"/>
          </a:xfrm>
          <a:prstGeom prst="wedgeRectCallout">
            <a:avLst>
              <a:gd name="adj1" fmla="val -30752"/>
              <a:gd name="adj2" fmla="val 9770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dirty="0" err="1"/>
              <a:t>getline</a:t>
            </a:r>
            <a:r>
              <a:rPr lang="ja-JP" altLang="en-US" dirty="0"/>
              <a:t>：ファイルから</a:t>
            </a:r>
            <a:r>
              <a:rPr lang="en-US" altLang="ja-JP" dirty="0"/>
              <a:t>1</a:t>
            </a:r>
            <a:r>
              <a:rPr lang="ja-JP" altLang="en-US" dirty="0"/>
              <a:t>行読み込む</a:t>
            </a:r>
            <a:endParaRPr lang="en-US" altLang="ja-JP" dirty="0"/>
          </a:p>
          <a:p>
            <a:pPr algn="ctr"/>
            <a:r>
              <a:rPr lang="en-US" altLang="ja-JP" sz="1400" dirty="0" smtClean="0"/>
              <a:t>(http</a:t>
            </a:r>
            <a:r>
              <a:rPr lang="en-US" altLang="ja-JP" sz="1400" dirty="0"/>
              <a:t>://</a:t>
            </a:r>
            <a:r>
              <a:rPr lang="en-US" altLang="ja-JP" sz="1400" dirty="0" smtClean="0"/>
              <a:t>linuxjm.sourceforge.jp/html/LDP_man-pages/man3/getline.3.html)</a:t>
            </a:r>
            <a:endParaRPr lang="en-US" altLang="ja-JP" sz="3200" dirty="0"/>
          </a:p>
        </p:txBody>
      </p:sp>
      <p:sp>
        <p:nvSpPr>
          <p:cNvPr id="10" name="四角形吹き出し 9"/>
          <p:cNvSpPr/>
          <p:nvPr/>
        </p:nvSpPr>
        <p:spPr>
          <a:xfrm>
            <a:off x="3517851" y="5869332"/>
            <a:ext cx="6808764" cy="919005"/>
          </a:xfrm>
          <a:prstGeom prst="wedgeRectCallout">
            <a:avLst>
              <a:gd name="adj1" fmla="val -32405"/>
              <a:gd name="adj2" fmla="val -85983"/>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dirty="0" err="1"/>
              <a:t>strstr</a:t>
            </a:r>
            <a:r>
              <a:rPr lang="ja-JP" altLang="en-US" dirty="0"/>
              <a:t>：文字列１から文字列２を検索する</a:t>
            </a:r>
            <a:endParaRPr lang="en-US" altLang="ja-JP" dirty="0"/>
          </a:p>
          <a:p>
            <a:pPr algn="ctr"/>
            <a:r>
              <a:rPr lang="en-US" altLang="ja-JP" sz="1400" dirty="0"/>
              <a:t>(http://www9.plala.or.jp/sgwr-t/lib/strstr.html)</a:t>
            </a:r>
          </a:p>
        </p:txBody>
      </p:sp>
    </p:spTree>
    <p:extLst>
      <p:ext uri="{BB962C8B-B14F-4D97-AF65-F5344CB8AC3E}">
        <p14:creationId xmlns:p14="http://schemas.microsoft.com/office/powerpoint/2010/main" val="9879852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派生クラスへのポインタ</a:t>
            </a:r>
            <a:endParaRPr kumimoji="1" lang="ja-JP" altLang="en-US" dirty="0"/>
          </a:p>
        </p:txBody>
      </p:sp>
      <p:sp>
        <p:nvSpPr>
          <p:cNvPr id="3" name="テキス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pPr>
              <a:defRPr/>
            </a:pPr>
            <a:fld id="{F65D1795-BB81-4110-96B4-41B787FA81D8}" type="slidenum">
              <a:rPr lang="en-US" smtClean="0"/>
              <a:pPr>
                <a:defRPr/>
              </a:pPr>
              <a:t>11</a:t>
            </a:fld>
            <a:endParaRPr lang="en-US" dirty="0"/>
          </a:p>
        </p:txBody>
      </p:sp>
    </p:spTree>
    <p:extLst>
      <p:ext uri="{BB962C8B-B14F-4D97-AF65-F5344CB8AC3E}">
        <p14:creationId xmlns:p14="http://schemas.microsoft.com/office/powerpoint/2010/main" val="268950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別クラスへのポインタ</a:t>
            </a:r>
            <a:endParaRPr kumimoji="1" lang="ja-JP" altLang="en-US" dirty="0"/>
          </a:p>
        </p:txBody>
      </p:sp>
      <p:sp>
        <p:nvSpPr>
          <p:cNvPr id="3" name="コンテンツ プレースホルダー 2"/>
          <p:cNvSpPr>
            <a:spLocks noGrp="1"/>
          </p:cNvSpPr>
          <p:nvPr>
            <p:ph sz="quarter" idx="1"/>
          </p:nvPr>
        </p:nvSpPr>
        <p:spPr/>
        <p:txBody>
          <a:bodyPr/>
          <a:lstStyle/>
          <a:p>
            <a:r>
              <a:rPr kumimoji="1" lang="ja-JP" altLang="en-US" dirty="0" smtClean="0"/>
              <a:t>通常は、あるクラスのポインタが異なるクラスのポインタを指すことはできない</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2894DB3-5C05-4EB1-A0B3-6C294000FE58}" type="slidenum">
              <a:rPr lang="en-US" smtClean="0"/>
              <a:pPr>
                <a:defRPr/>
              </a:pPr>
              <a:t>12</a:t>
            </a:fld>
            <a:endParaRPr lang="en-US"/>
          </a:p>
        </p:txBody>
      </p:sp>
    </p:spTree>
    <p:extLst>
      <p:ext uri="{BB962C8B-B14F-4D97-AF65-F5344CB8AC3E}">
        <p14:creationId xmlns:p14="http://schemas.microsoft.com/office/powerpoint/2010/main" val="9832050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
          <p:cNvSpPr>
            <a:spLocks noGrp="1"/>
          </p:cNvSpPr>
          <p:nvPr>
            <p:ph type="title"/>
          </p:nvPr>
        </p:nvSpPr>
        <p:spPr/>
        <p:txBody>
          <a:bodyPr/>
          <a:lstStyle/>
          <a:p>
            <a:r>
              <a:rPr lang="ja-JP" altLang="en-US" dirty="0" smtClean="0"/>
              <a:t>別クラス</a:t>
            </a:r>
            <a:r>
              <a:rPr lang="ja-JP" altLang="en-US" dirty="0"/>
              <a:t>へのポインタ</a:t>
            </a:r>
          </a:p>
        </p:txBody>
      </p:sp>
      <p:sp>
        <p:nvSpPr>
          <p:cNvPr id="3" name="コンテンツ プレースホルダー 2"/>
          <p:cNvSpPr>
            <a:spLocks noGrp="1"/>
          </p:cNvSpPr>
          <p:nvPr>
            <p:ph sz="quarter" idx="1"/>
          </p:nvPr>
        </p:nvSpPr>
        <p:spPr>
          <a:ln>
            <a:solidFill>
              <a:schemeClr val="tx1"/>
            </a:solidFill>
          </a:ln>
        </p:spPr>
        <p:txBody>
          <a:bodyPr>
            <a:normAutofit fontScale="62500" lnSpcReduction="20000"/>
          </a:bodyPr>
          <a:lstStyle/>
          <a:p>
            <a:pPr marL="0" indent="0">
              <a:buNone/>
            </a:pPr>
            <a:r>
              <a:rPr lang="en-US" altLang="ja-JP" dirty="0"/>
              <a:t>#include &lt;</a:t>
            </a:r>
            <a:r>
              <a:rPr lang="en-US" altLang="ja-JP" dirty="0" err="1"/>
              <a:t>iostream</a:t>
            </a:r>
            <a:r>
              <a:rPr lang="en-US" altLang="ja-JP" dirty="0"/>
              <a:t>&gt;</a:t>
            </a:r>
          </a:p>
          <a:p>
            <a:pPr marL="0" indent="0">
              <a:buNone/>
            </a:pPr>
            <a:r>
              <a:rPr lang="en-US" altLang="ja-JP" dirty="0"/>
              <a:t>using namespace </a:t>
            </a:r>
            <a:r>
              <a:rPr lang="en-US" altLang="ja-JP" dirty="0" err="1"/>
              <a:t>std</a:t>
            </a:r>
            <a:r>
              <a:rPr lang="en-US" altLang="ja-JP" dirty="0"/>
              <a:t>;</a:t>
            </a:r>
          </a:p>
          <a:p>
            <a:pPr marL="0" indent="0">
              <a:buNone/>
            </a:pPr>
            <a:endParaRPr lang="en-US" altLang="ja-JP" dirty="0"/>
          </a:p>
          <a:p>
            <a:pPr marL="0" indent="0">
              <a:buNone/>
            </a:pPr>
            <a:r>
              <a:rPr lang="en-US" altLang="ja-JP" dirty="0"/>
              <a:t>class a </a:t>
            </a:r>
            <a:r>
              <a:rPr lang="en-US" altLang="ja-JP" dirty="0" smtClean="0"/>
              <a:t>{};</a:t>
            </a:r>
            <a:endParaRPr lang="en-US" altLang="ja-JP" dirty="0"/>
          </a:p>
          <a:p>
            <a:pPr marL="0" indent="0">
              <a:buNone/>
            </a:pPr>
            <a:r>
              <a:rPr lang="en-US" altLang="ja-JP" dirty="0"/>
              <a:t>class b </a:t>
            </a:r>
            <a:r>
              <a:rPr lang="en-US" altLang="ja-JP" dirty="0" smtClean="0"/>
              <a:t>{};</a:t>
            </a:r>
            <a:endParaRPr lang="en-US" altLang="ja-JP" dirty="0"/>
          </a:p>
          <a:p>
            <a:pPr marL="0" indent="0">
              <a:buNone/>
            </a:pPr>
            <a:endParaRPr lang="en-US" altLang="ja-JP" dirty="0"/>
          </a:p>
          <a:p>
            <a:pPr marL="0" indent="0">
              <a:buNone/>
            </a:pPr>
            <a:r>
              <a:rPr lang="en-US" altLang="ja-JP" dirty="0" err="1"/>
              <a:t>int</a:t>
            </a:r>
            <a:r>
              <a:rPr lang="en-US" altLang="ja-JP" dirty="0"/>
              <a:t> main () {</a:t>
            </a:r>
          </a:p>
          <a:p>
            <a:pPr marL="0" indent="0">
              <a:buNone/>
            </a:pPr>
            <a:r>
              <a:rPr lang="en-US" altLang="ja-JP" dirty="0"/>
              <a:t>  a </a:t>
            </a:r>
            <a:r>
              <a:rPr lang="en-US" altLang="ja-JP" dirty="0" err="1"/>
              <a:t>obja</a:t>
            </a:r>
            <a:r>
              <a:rPr lang="en-US" altLang="ja-JP" dirty="0"/>
              <a:t>; </a:t>
            </a:r>
            <a:r>
              <a:rPr lang="en-US" altLang="ja-JP" dirty="0">
                <a:solidFill>
                  <a:srgbClr val="FF0000"/>
                </a:solidFill>
              </a:rPr>
              <a:t>// </a:t>
            </a:r>
            <a:r>
              <a:rPr lang="ja-JP" altLang="en-US" dirty="0">
                <a:solidFill>
                  <a:srgbClr val="FF0000"/>
                </a:solidFill>
              </a:rPr>
              <a:t>クラス</a:t>
            </a:r>
            <a:r>
              <a:rPr lang="en-US" altLang="ja-JP" dirty="0">
                <a:solidFill>
                  <a:srgbClr val="FF0000"/>
                </a:solidFill>
              </a:rPr>
              <a:t>a</a:t>
            </a:r>
            <a:r>
              <a:rPr lang="ja-JP" altLang="en-US" dirty="0">
                <a:solidFill>
                  <a:srgbClr val="FF0000"/>
                </a:solidFill>
              </a:rPr>
              <a:t>のオブジェクト</a:t>
            </a:r>
          </a:p>
          <a:p>
            <a:pPr marL="0" indent="0">
              <a:buNone/>
            </a:pPr>
            <a:r>
              <a:rPr lang="ja-JP" altLang="en-US" dirty="0"/>
              <a:t>  </a:t>
            </a:r>
            <a:r>
              <a:rPr lang="en-US" altLang="ja-JP" dirty="0"/>
              <a:t>b </a:t>
            </a:r>
            <a:r>
              <a:rPr lang="en-US" altLang="ja-JP" dirty="0" err="1"/>
              <a:t>objb</a:t>
            </a:r>
            <a:r>
              <a:rPr lang="en-US" altLang="ja-JP" dirty="0"/>
              <a:t>; </a:t>
            </a:r>
            <a:r>
              <a:rPr lang="en-US" altLang="ja-JP" dirty="0">
                <a:solidFill>
                  <a:srgbClr val="FF0000"/>
                </a:solidFill>
              </a:rPr>
              <a:t>// </a:t>
            </a:r>
            <a:r>
              <a:rPr lang="ja-JP" altLang="en-US" dirty="0">
                <a:solidFill>
                  <a:srgbClr val="FF0000"/>
                </a:solidFill>
              </a:rPr>
              <a:t>クラス</a:t>
            </a:r>
            <a:r>
              <a:rPr lang="en-US" altLang="ja-JP" dirty="0">
                <a:solidFill>
                  <a:srgbClr val="FF0000"/>
                </a:solidFill>
              </a:rPr>
              <a:t>b</a:t>
            </a:r>
            <a:r>
              <a:rPr lang="ja-JP" altLang="en-US" dirty="0">
                <a:solidFill>
                  <a:srgbClr val="FF0000"/>
                </a:solidFill>
              </a:rPr>
              <a:t>のオブジェクト</a:t>
            </a:r>
          </a:p>
          <a:p>
            <a:pPr marL="0" indent="0">
              <a:buNone/>
            </a:pPr>
            <a:endParaRPr lang="ja-JP" altLang="en-US" dirty="0"/>
          </a:p>
          <a:p>
            <a:pPr marL="0" indent="0">
              <a:buNone/>
            </a:pPr>
            <a:r>
              <a:rPr lang="ja-JP" altLang="en-US" dirty="0"/>
              <a:t>  </a:t>
            </a:r>
            <a:r>
              <a:rPr lang="en-US" altLang="ja-JP" dirty="0"/>
              <a:t>a *pa = &amp;</a:t>
            </a:r>
            <a:r>
              <a:rPr lang="en-US" altLang="ja-JP" dirty="0" err="1"/>
              <a:t>obja</a:t>
            </a:r>
            <a:r>
              <a:rPr lang="en-US" altLang="ja-JP" dirty="0"/>
              <a:t>; </a:t>
            </a:r>
            <a:r>
              <a:rPr lang="en-US" altLang="ja-JP" dirty="0">
                <a:solidFill>
                  <a:srgbClr val="FF0000"/>
                </a:solidFill>
              </a:rPr>
              <a:t>// </a:t>
            </a:r>
            <a:r>
              <a:rPr lang="ja-JP" altLang="en-US" dirty="0">
                <a:solidFill>
                  <a:srgbClr val="FF0000"/>
                </a:solidFill>
              </a:rPr>
              <a:t>クラス</a:t>
            </a:r>
            <a:r>
              <a:rPr lang="en-US" altLang="ja-JP" dirty="0">
                <a:solidFill>
                  <a:srgbClr val="FF0000"/>
                </a:solidFill>
              </a:rPr>
              <a:t>a</a:t>
            </a:r>
            <a:r>
              <a:rPr lang="ja-JP" altLang="en-US" dirty="0">
                <a:solidFill>
                  <a:srgbClr val="FF0000"/>
                </a:solidFill>
              </a:rPr>
              <a:t>のオブジェクトへのポインタ</a:t>
            </a:r>
          </a:p>
          <a:p>
            <a:pPr marL="0" indent="0">
              <a:buNone/>
            </a:pPr>
            <a:r>
              <a:rPr lang="ja-JP" altLang="en-US" dirty="0"/>
              <a:t>  </a:t>
            </a:r>
            <a:r>
              <a:rPr lang="en-US" altLang="ja-JP" dirty="0"/>
              <a:t>b *</a:t>
            </a:r>
            <a:r>
              <a:rPr lang="en-US" altLang="ja-JP" dirty="0" err="1"/>
              <a:t>pb</a:t>
            </a:r>
            <a:r>
              <a:rPr lang="en-US" altLang="ja-JP" dirty="0"/>
              <a:t> = &amp;</a:t>
            </a:r>
            <a:r>
              <a:rPr lang="en-US" altLang="ja-JP" dirty="0" err="1"/>
              <a:t>objb</a:t>
            </a:r>
            <a:r>
              <a:rPr lang="en-US" altLang="ja-JP" dirty="0"/>
              <a:t>; </a:t>
            </a:r>
            <a:r>
              <a:rPr lang="en-US" altLang="ja-JP" dirty="0">
                <a:solidFill>
                  <a:srgbClr val="FF0000"/>
                </a:solidFill>
              </a:rPr>
              <a:t>// </a:t>
            </a:r>
            <a:r>
              <a:rPr lang="ja-JP" altLang="en-US" dirty="0">
                <a:solidFill>
                  <a:srgbClr val="FF0000"/>
                </a:solidFill>
              </a:rPr>
              <a:t>クラス</a:t>
            </a:r>
            <a:r>
              <a:rPr lang="en-US" altLang="ja-JP" dirty="0">
                <a:solidFill>
                  <a:srgbClr val="FF0000"/>
                </a:solidFill>
              </a:rPr>
              <a:t>b</a:t>
            </a:r>
            <a:r>
              <a:rPr lang="ja-JP" altLang="en-US" dirty="0">
                <a:solidFill>
                  <a:srgbClr val="FF0000"/>
                </a:solidFill>
              </a:rPr>
              <a:t>のオブジェクトへのポインタ</a:t>
            </a:r>
          </a:p>
          <a:p>
            <a:pPr marL="0" indent="0">
              <a:buNone/>
            </a:pPr>
            <a:endParaRPr lang="ja-JP" altLang="en-US" dirty="0"/>
          </a:p>
          <a:p>
            <a:pPr marL="0" indent="0">
              <a:buNone/>
            </a:pPr>
            <a:r>
              <a:rPr lang="ja-JP" altLang="en-US" dirty="0"/>
              <a:t>  </a:t>
            </a:r>
            <a:r>
              <a:rPr lang="en-US" altLang="ja-JP" dirty="0">
                <a:solidFill>
                  <a:srgbClr val="FF0000"/>
                </a:solidFill>
              </a:rPr>
              <a:t>// a *pa2 = &amp;</a:t>
            </a:r>
            <a:r>
              <a:rPr lang="en-US" altLang="ja-JP" dirty="0" err="1">
                <a:solidFill>
                  <a:srgbClr val="FF0000"/>
                </a:solidFill>
              </a:rPr>
              <a:t>objb</a:t>
            </a:r>
            <a:r>
              <a:rPr lang="en-US" altLang="ja-JP" dirty="0">
                <a:solidFill>
                  <a:srgbClr val="FF0000"/>
                </a:solidFill>
              </a:rPr>
              <a:t>; // </a:t>
            </a:r>
            <a:r>
              <a:rPr lang="ja-JP" altLang="en-US" dirty="0">
                <a:solidFill>
                  <a:srgbClr val="FF0000"/>
                </a:solidFill>
              </a:rPr>
              <a:t>クラス</a:t>
            </a:r>
            <a:r>
              <a:rPr lang="en-US" altLang="ja-JP" dirty="0">
                <a:solidFill>
                  <a:srgbClr val="FF0000"/>
                </a:solidFill>
              </a:rPr>
              <a:t>a</a:t>
            </a:r>
            <a:r>
              <a:rPr lang="ja-JP" altLang="en-US" dirty="0">
                <a:solidFill>
                  <a:srgbClr val="FF0000"/>
                </a:solidFill>
              </a:rPr>
              <a:t>のポインタでクラス</a:t>
            </a:r>
            <a:r>
              <a:rPr lang="en-US" altLang="ja-JP" dirty="0">
                <a:solidFill>
                  <a:srgbClr val="FF0000"/>
                </a:solidFill>
              </a:rPr>
              <a:t>b</a:t>
            </a:r>
            <a:r>
              <a:rPr lang="ja-JP" altLang="en-US" dirty="0">
                <a:solidFill>
                  <a:srgbClr val="FF0000"/>
                </a:solidFill>
              </a:rPr>
              <a:t>を指す場合</a:t>
            </a:r>
            <a:r>
              <a:rPr lang="en-US" altLang="ja-JP" dirty="0">
                <a:solidFill>
                  <a:srgbClr val="FF0000"/>
                </a:solidFill>
              </a:rPr>
              <a:t>(</a:t>
            </a:r>
            <a:r>
              <a:rPr lang="ja-JP" altLang="en-US" dirty="0">
                <a:solidFill>
                  <a:srgbClr val="FF0000"/>
                </a:solidFill>
              </a:rPr>
              <a:t>エラーになる</a:t>
            </a:r>
            <a:r>
              <a:rPr lang="en-US" altLang="ja-JP" dirty="0">
                <a:solidFill>
                  <a:srgbClr val="FF0000"/>
                </a:solidFill>
              </a:rPr>
              <a:t>)</a:t>
            </a:r>
          </a:p>
          <a:p>
            <a:pPr marL="0" indent="0">
              <a:buNone/>
            </a:pPr>
            <a:r>
              <a:rPr lang="en-US" altLang="ja-JP" dirty="0"/>
              <a:t>}</a:t>
            </a:r>
          </a:p>
        </p:txBody>
      </p:sp>
      <p:sp>
        <p:nvSpPr>
          <p:cNvPr id="4" name="スライド番号プレースホルダー 3"/>
          <p:cNvSpPr>
            <a:spLocks noGrp="1"/>
          </p:cNvSpPr>
          <p:nvPr>
            <p:ph type="sldNum" sz="quarter" idx="12"/>
          </p:nvPr>
        </p:nvSpPr>
        <p:spPr/>
        <p:txBody>
          <a:bodyPr/>
          <a:lstStyle/>
          <a:p>
            <a:fld id="{F2894DB3-5C05-4EB1-A0B3-6C294000FE58}" type="slidenum">
              <a:rPr lang="en-US" smtClean="0"/>
              <a:pPr/>
              <a:t>13</a:t>
            </a:fld>
            <a:endParaRPr lang="en-US"/>
          </a:p>
        </p:txBody>
      </p:sp>
      <p:sp>
        <p:nvSpPr>
          <p:cNvPr id="13" name="角丸四角形吹き出し 12"/>
          <p:cNvSpPr/>
          <p:nvPr/>
        </p:nvSpPr>
        <p:spPr>
          <a:xfrm>
            <a:off x="5943600" y="84522"/>
            <a:ext cx="4522142" cy="535110"/>
          </a:xfrm>
          <a:prstGeom prst="wedgeRoundRectCallout">
            <a:avLst>
              <a:gd name="adj1" fmla="val -5967"/>
              <a:gd name="adj2" fmla="val 140449"/>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dirty="0"/>
              <a:t>ex19_pointer_test.cc</a:t>
            </a:r>
            <a:endParaRPr lang="ja-JP" altLang="en-US" dirty="0"/>
          </a:p>
        </p:txBody>
      </p:sp>
    </p:spTree>
    <p:extLst>
      <p:ext uri="{BB962C8B-B14F-4D97-AF65-F5344CB8AC3E}">
        <p14:creationId xmlns:p14="http://schemas.microsoft.com/office/powerpoint/2010/main" val="31199853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派生クラスへのポインタ</a:t>
            </a:r>
            <a:endParaRPr kumimoji="1" lang="ja-JP" altLang="en-US" dirty="0"/>
          </a:p>
        </p:txBody>
      </p:sp>
      <p:sp>
        <p:nvSpPr>
          <p:cNvPr id="3" name="コンテンツ プレースホルダー 2"/>
          <p:cNvSpPr>
            <a:spLocks noGrp="1"/>
          </p:cNvSpPr>
          <p:nvPr>
            <p:ph sz="quarter" idx="1"/>
          </p:nvPr>
        </p:nvSpPr>
        <p:spPr/>
        <p:txBody>
          <a:bodyPr/>
          <a:lstStyle/>
          <a:p>
            <a:r>
              <a:rPr kumimoji="1" lang="ja-JP" altLang="en-US" dirty="0" smtClean="0"/>
              <a:t>基本クラスのポインタを使って派生クラスにアクセスできる</a:t>
            </a:r>
            <a:endParaRPr kumimoji="1" lang="en-US" altLang="ja-JP" dirty="0" smtClean="0"/>
          </a:p>
          <a:p>
            <a:r>
              <a:rPr kumimoji="1" lang="ja-JP" altLang="en-US" dirty="0" smtClean="0"/>
              <a:t>ただし、派生クラスにだけ存在するメンバ関数にはアクセスできない</a:t>
            </a:r>
            <a:endParaRPr kumimoji="1" lang="en-US" altLang="ja-JP" dirty="0" smtClean="0"/>
          </a:p>
          <a:p>
            <a:r>
              <a:rPr kumimoji="1" lang="ja-JP" altLang="en-US" dirty="0" smtClean="0"/>
              <a:t>仮想関数を使うときに意味を持つ</a:t>
            </a:r>
            <a:endParaRPr kumimoji="1"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2894DB3-5C05-4EB1-A0B3-6C294000FE58}" type="slidenum">
              <a:rPr lang="en-US" smtClean="0"/>
              <a:pPr>
                <a:defRPr/>
              </a:pPr>
              <a:t>14</a:t>
            </a:fld>
            <a:endParaRPr lang="en-US"/>
          </a:p>
        </p:txBody>
      </p:sp>
    </p:spTree>
    <p:extLst>
      <p:ext uri="{BB962C8B-B14F-4D97-AF65-F5344CB8AC3E}">
        <p14:creationId xmlns:p14="http://schemas.microsoft.com/office/powerpoint/2010/main" val="34028579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
          <p:cNvSpPr>
            <a:spLocks noGrp="1"/>
          </p:cNvSpPr>
          <p:nvPr>
            <p:ph type="title"/>
          </p:nvPr>
        </p:nvSpPr>
        <p:spPr/>
        <p:txBody>
          <a:bodyPr/>
          <a:lstStyle/>
          <a:p>
            <a:r>
              <a:rPr lang="ja-JP" altLang="en-US" dirty="0"/>
              <a:t>派生クラスへのポインタ</a:t>
            </a:r>
          </a:p>
        </p:txBody>
      </p:sp>
      <p:sp>
        <p:nvSpPr>
          <p:cNvPr id="3" name="コンテンツ プレースホルダー 2"/>
          <p:cNvSpPr>
            <a:spLocks noGrp="1"/>
          </p:cNvSpPr>
          <p:nvPr>
            <p:ph sz="quarter" idx="1"/>
          </p:nvPr>
        </p:nvSpPr>
        <p:spPr>
          <a:xfrm>
            <a:off x="140223" y="1344228"/>
            <a:ext cx="4808295" cy="5664588"/>
          </a:xfrm>
          <a:ln>
            <a:solidFill>
              <a:schemeClr val="tx1"/>
            </a:solidFill>
          </a:ln>
        </p:spPr>
        <p:txBody>
          <a:bodyPr>
            <a:normAutofit/>
          </a:bodyPr>
          <a:lstStyle/>
          <a:p>
            <a:pPr marL="0" indent="0">
              <a:buNone/>
            </a:pPr>
            <a:r>
              <a:rPr lang="en-US" altLang="ja-JP" sz="2000" dirty="0"/>
              <a:t>#include &lt;</a:t>
            </a:r>
            <a:r>
              <a:rPr lang="en-US" altLang="ja-JP" sz="2000" dirty="0" err="1"/>
              <a:t>iostream</a:t>
            </a:r>
            <a:r>
              <a:rPr lang="en-US" altLang="ja-JP" sz="2000" dirty="0"/>
              <a:t>&gt;</a:t>
            </a:r>
          </a:p>
          <a:p>
            <a:pPr marL="0" indent="0">
              <a:buNone/>
            </a:pPr>
            <a:r>
              <a:rPr lang="en-US" altLang="ja-JP" sz="2000" dirty="0"/>
              <a:t>using namespace </a:t>
            </a:r>
            <a:r>
              <a:rPr lang="en-US" altLang="ja-JP" sz="2000" dirty="0" err="1"/>
              <a:t>std</a:t>
            </a:r>
            <a:r>
              <a:rPr lang="en-US" altLang="ja-JP" sz="2000" dirty="0"/>
              <a:t>;</a:t>
            </a:r>
          </a:p>
          <a:p>
            <a:pPr marL="0" indent="0">
              <a:buNone/>
            </a:pPr>
            <a:endParaRPr lang="en-US" altLang="ja-JP" sz="2000" dirty="0"/>
          </a:p>
          <a:p>
            <a:pPr marL="0" indent="0">
              <a:buNone/>
            </a:pPr>
            <a:r>
              <a:rPr lang="en-US" altLang="ja-JP" sz="2000" dirty="0"/>
              <a:t>class base </a:t>
            </a:r>
            <a:r>
              <a:rPr lang="en-US" altLang="ja-JP" sz="2000" dirty="0">
                <a:solidFill>
                  <a:srgbClr val="FF0000"/>
                </a:solidFill>
              </a:rPr>
              <a:t>{ // </a:t>
            </a:r>
            <a:r>
              <a:rPr lang="ja-JP" altLang="en-US" sz="2000" dirty="0">
                <a:solidFill>
                  <a:srgbClr val="FF0000"/>
                </a:solidFill>
              </a:rPr>
              <a:t>基本クラス</a:t>
            </a:r>
          </a:p>
          <a:p>
            <a:pPr marL="0" indent="0">
              <a:buNone/>
            </a:pPr>
            <a:r>
              <a:rPr lang="en-US" altLang="ja-JP" sz="2000" dirty="0"/>
              <a:t>public:</a:t>
            </a:r>
          </a:p>
          <a:p>
            <a:pPr marL="0" indent="0">
              <a:buNone/>
            </a:pPr>
            <a:r>
              <a:rPr lang="en-US" altLang="ja-JP" sz="2000" dirty="0"/>
              <a:t>  </a:t>
            </a:r>
            <a:r>
              <a:rPr lang="en-US" altLang="ja-JP" sz="2000" dirty="0" err="1"/>
              <a:t>int</a:t>
            </a:r>
            <a:r>
              <a:rPr lang="en-US" altLang="ja-JP" sz="2000" dirty="0"/>
              <a:t> </a:t>
            </a:r>
            <a:r>
              <a:rPr lang="en-US" altLang="ja-JP" sz="2000" dirty="0" err="1"/>
              <a:t>i</a:t>
            </a:r>
            <a:r>
              <a:rPr lang="en-US" altLang="ja-JP" sz="2000" dirty="0"/>
              <a:t>;</a:t>
            </a:r>
          </a:p>
          <a:p>
            <a:pPr marL="0" indent="0">
              <a:buNone/>
            </a:pPr>
            <a:r>
              <a:rPr lang="en-US" altLang="ja-JP" sz="2000" dirty="0" smtClean="0"/>
              <a:t>  </a:t>
            </a:r>
            <a:r>
              <a:rPr lang="en-US" altLang="ja-JP" sz="2000" dirty="0"/>
              <a:t>base(</a:t>
            </a:r>
            <a:r>
              <a:rPr lang="en-US" altLang="ja-JP" sz="2000" dirty="0" err="1"/>
              <a:t>int</a:t>
            </a:r>
            <a:r>
              <a:rPr lang="en-US" altLang="ja-JP" sz="2000" dirty="0"/>
              <a:t> x) { </a:t>
            </a:r>
            <a:r>
              <a:rPr lang="en-US" altLang="ja-JP" sz="2000" dirty="0">
                <a:solidFill>
                  <a:srgbClr val="FF0000"/>
                </a:solidFill>
              </a:rPr>
              <a:t>// </a:t>
            </a:r>
            <a:r>
              <a:rPr lang="ja-JP" altLang="en-US" sz="2000" dirty="0">
                <a:solidFill>
                  <a:srgbClr val="FF0000"/>
                </a:solidFill>
              </a:rPr>
              <a:t>コンストラクタ</a:t>
            </a:r>
            <a:r>
              <a:rPr lang="en-US" altLang="ja-JP" sz="2000" dirty="0">
                <a:solidFill>
                  <a:srgbClr val="FF0000"/>
                </a:solidFill>
              </a:rPr>
              <a:t>(</a:t>
            </a:r>
            <a:r>
              <a:rPr lang="ja-JP" altLang="en-US" sz="2000" dirty="0">
                <a:solidFill>
                  <a:srgbClr val="FF0000"/>
                </a:solidFill>
              </a:rPr>
              <a:t>値の代入</a:t>
            </a:r>
            <a:r>
              <a:rPr lang="en-US" altLang="ja-JP" sz="2000" dirty="0">
                <a:solidFill>
                  <a:srgbClr val="FF0000"/>
                </a:solidFill>
              </a:rPr>
              <a:t>)</a:t>
            </a:r>
          </a:p>
          <a:p>
            <a:pPr marL="0" indent="0">
              <a:buNone/>
            </a:pPr>
            <a:r>
              <a:rPr lang="en-US" altLang="ja-JP" sz="2000" dirty="0"/>
              <a:t>    </a:t>
            </a:r>
            <a:r>
              <a:rPr lang="en-US" altLang="ja-JP" sz="2000" dirty="0" err="1"/>
              <a:t>i</a:t>
            </a:r>
            <a:r>
              <a:rPr lang="en-US" altLang="ja-JP" sz="2000" dirty="0"/>
              <a:t> = x;</a:t>
            </a:r>
          </a:p>
          <a:p>
            <a:pPr marL="0" indent="0">
              <a:buNone/>
            </a:pPr>
            <a:r>
              <a:rPr lang="en-US" altLang="ja-JP" sz="2000" dirty="0"/>
              <a:t>  </a:t>
            </a:r>
            <a:r>
              <a:rPr lang="en-US" altLang="ja-JP" sz="2000" dirty="0" smtClean="0"/>
              <a:t>}</a:t>
            </a:r>
            <a:endParaRPr lang="en-US" altLang="ja-JP" sz="2000" dirty="0"/>
          </a:p>
          <a:p>
            <a:pPr marL="0" indent="0">
              <a:buNone/>
            </a:pPr>
            <a:r>
              <a:rPr lang="en-US" altLang="ja-JP" sz="2000" dirty="0"/>
              <a:t>  void </a:t>
            </a:r>
            <a:r>
              <a:rPr lang="en-US" altLang="ja-JP" sz="2000" dirty="0" err="1"/>
              <a:t>tasu</a:t>
            </a:r>
            <a:r>
              <a:rPr lang="en-US" altLang="ja-JP" sz="2000" dirty="0"/>
              <a:t>(</a:t>
            </a:r>
            <a:r>
              <a:rPr lang="en-US" altLang="ja-JP" sz="2000" dirty="0" err="1"/>
              <a:t>int</a:t>
            </a:r>
            <a:r>
              <a:rPr lang="en-US" altLang="ja-JP" sz="2000" dirty="0"/>
              <a:t> x) { </a:t>
            </a:r>
            <a:r>
              <a:rPr lang="en-US" altLang="ja-JP" sz="2000" dirty="0">
                <a:solidFill>
                  <a:srgbClr val="FF0000"/>
                </a:solidFill>
              </a:rPr>
              <a:t>// </a:t>
            </a:r>
            <a:r>
              <a:rPr lang="ja-JP" altLang="en-US" sz="2000" dirty="0">
                <a:solidFill>
                  <a:srgbClr val="FF0000"/>
                </a:solidFill>
              </a:rPr>
              <a:t>足す</a:t>
            </a:r>
          </a:p>
          <a:p>
            <a:pPr marL="0" indent="0">
              <a:buNone/>
            </a:pPr>
            <a:r>
              <a:rPr lang="ja-JP" altLang="en-US" sz="2000" dirty="0"/>
              <a:t>    </a:t>
            </a:r>
            <a:r>
              <a:rPr lang="en-US" altLang="ja-JP" sz="2000" dirty="0" err="1"/>
              <a:t>cout</a:t>
            </a:r>
            <a:r>
              <a:rPr lang="en-US" altLang="ja-JP" sz="2000" dirty="0"/>
              <a:t> &lt;&lt; </a:t>
            </a:r>
            <a:r>
              <a:rPr lang="en-US" altLang="ja-JP" sz="2000" dirty="0" err="1"/>
              <a:t>i</a:t>
            </a:r>
            <a:r>
              <a:rPr lang="en-US" altLang="ja-JP" sz="2000" dirty="0"/>
              <a:t> + x &lt;&lt; </a:t>
            </a:r>
            <a:r>
              <a:rPr lang="en-US" altLang="ja-JP" sz="2000" dirty="0" err="1"/>
              <a:t>endl</a:t>
            </a:r>
            <a:r>
              <a:rPr lang="en-US" altLang="ja-JP" sz="2000" dirty="0"/>
              <a:t>;</a:t>
            </a:r>
          </a:p>
          <a:p>
            <a:pPr marL="0" indent="0">
              <a:buNone/>
            </a:pPr>
            <a:r>
              <a:rPr lang="en-US" altLang="ja-JP" sz="2000" dirty="0"/>
              <a:t>  }</a:t>
            </a:r>
          </a:p>
          <a:p>
            <a:pPr marL="0" indent="0">
              <a:buNone/>
            </a:pPr>
            <a:r>
              <a:rPr lang="en-US" altLang="ja-JP" sz="2000" dirty="0" smtClean="0"/>
              <a:t>};</a:t>
            </a:r>
            <a:endParaRPr lang="en-US" altLang="ja-JP" sz="2000" dirty="0"/>
          </a:p>
        </p:txBody>
      </p:sp>
      <p:sp>
        <p:nvSpPr>
          <p:cNvPr id="4" name="スライド番号プレースホルダー 3"/>
          <p:cNvSpPr>
            <a:spLocks noGrp="1"/>
          </p:cNvSpPr>
          <p:nvPr>
            <p:ph type="sldNum" sz="quarter" idx="12"/>
          </p:nvPr>
        </p:nvSpPr>
        <p:spPr/>
        <p:txBody>
          <a:bodyPr/>
          <a:lstStyle/>
          <a:p>
            <a:fld id="{F2894DB3-5C05-4EB1-A0B3-6C294000FE58}" type="slidenum">
              <a:rPr lang="en-US" smtClean="0"/>
              <a:pPr/>
              <a:t>15</a:t>
            </a:fld>
            <a:endParaRPr lang="en-US"/>
          </a:p>
        </p:txBody>
      </p:sp>
      <p:sp>
        <p:nvSpPr>
          <p:cNvPr id="8" name="コンテンツ プレースホルダー 2"/>
          <p:cNvSpPr txBox="1">
            <a:spLocks/>
          </p:cNvSpPr>
          <p:nvPr/>
        </p:nvSpPr>
        <p:spPr bwMode="auto">
          <a:xfrm>
            <a:off x="5056094" y="1344227"/>
            <a:ext cx="5503777" cy="5664589"/>
          </a:xfrm>
          <a:prstGeom prst="rect">
            <a:avLst/>
          </a:prstGeom>
          <a:solidFill>
            <a:schemeClr val="bg1"/>
          </a:solidFill>
          <a:ln w="9525">
            <a:solidFill>
              <a:schemeClr val="tx1"/>
            </a:solidFill>
            <a:miter lim="800000"/>
            <a:headEnd/>
            <a:tailEnd/>
          </a:ln>
        </p:spPr>
        <p:txBody>
          <a:bodyPr vert="horz" wrap="square" lIns="104251" tIns="52125" rIns="104251" bIns="52125" numCol="1" anchor="t" anchorCtr="0" compatLnSpc="1">
            <a:prstTxWarp prst="textNoShape">
              <a:avLst/>
            </a:prstTxWarp>
            <a:normAutofit/>
          </a:bodyPr>
          <a:lstStyle>
            <a:lvl1pPr marL="312572" indent="-312572" algn="l" rtl="0" fontAlgn="base">
              <a:spcBef>
                <a:spcPts val="688"/>
              </a:spcBef>
              <a:spcAft>
                <a:spcPct val="0"/>
              </a:spcAft>
              <a:buClr>
                <a:schemeClr val="accent1"/>
              </a:buClr>
              <a:buSzPct val="76000"/>
              <a:buFont typeface="Wingdings 3" pitchFamily="18" charset="2"/>
              <a:buChar char=""/>
              <a:defRPr kumimoji="1" sz="3000" kern="1200">
                <a:solidFill>
                  <a:schemeClr val="tx1"/>
                </a:solidFill>
                <a:latin typeface="+mn-lt"/>
                <a:ea typeface="+mn-ea"/>
                <a:cs typeface="+mn-cs"/>
              </a:defRPr>
            </a:lvl1pPr>
            <a:lvl2pPr marL="625144" indent="-312572" algn="l" rtl="0" fontAlgn="base">
              <a:spcBef>
                <a:spcPts val="575"/>
              </a:spcBef>
              <a:spcAft>
                <a:spcPct val="0"/>
              </a:spcAft>
              <a:buClr>
                <a:schemeClr val="accent2"/>
              </a:buClr>
              <a:buSzPct val="76000"/>
              <a:buFont typeface="Wingdings 3" pitchFamily="18" charset="2"/>
              <a:buChar char=""/>
              <a:defRPr kumimoji="1" sz="2600" kern="1200">
                <a:solidFill>
                  <a:schemeClr val="tx1"/>
                </a:solidFill>
                <a:latin typeface="+mn-lt"/>
                <a:ea typeface="+mn-ea"/>
                <a:cs typeface="+mn-cs"/>
              </a:defRPr>
            </a:lvl2pPr>
            <a:lvl3pPr marL="937717" indent="-260212" algn="l" rtl="0" fontAlgn="base">
              <a:spcBef>
                <a:spcPts val="575"/>
              </a:spcBef>
              <a:spcAft>
                <a:spcPct val="0"/>
              </a:spcAft>
              <a:buClr>
                <a:srgbClr val="BCBCBC"/>
              </a:buClr>
              <a:buSzPct val="76000"/>
              <a:buFont typeface="Wingdings 3" pitchFamily="18" charset="2"/>
              <a:buChar char=""/>
              <a:defRPr kumimoji="1" sz="2600" kern="1200">
                <a:solidFill>
                  <a:schemeClr val="tx1"/>
                </a:solidFill>
                <a:latin typeface="+mn-lt"/>
                <a:ea typeface="+mn-ea"/>
                <a:cs typeface="+mn-cs"/>
              </a:defRPr>
            </a:lvl3pPr>
            <a:lvl4pPr marL="1250288" indent="-260212" algn="l" rtl="0" fontAlgn="base">
              <a:spcBef>
                <a:spcPts val="449"/>
              </a:spcBef>
              <a:spcAft>
                <a:spcPct val="0"/>
              </a:spcAft>
              <a:buClr>
                <a:srgbClr val="8BA2B4"/>
              </a:buClr>
              <a:buSzPct val="70000"/>
              <a:buFont typeface="Wingdings" pitchFamily="2" charset="2"/>
              <a:buChar char=""/>
              <a:defRPr kumimoji="1" sz="2400" kern="1200">
                <a:solidFill>
                  <a:schemeClr val="tx1"/>
                </a:solidFill>
                <a:latin typeface="+mn-lt"/>
                <a:ea typeface="+mn-ea"/>
                <a:cs typeface="+mn-cs"/>
              </a:defRPr>
            </a:lvl4pPr>
            <a:lvl5pPr marL="1562862" indent="-260212" algn="l" rtl="0" fontAlgn="base">
              <a:spcBef>
                <a:spcPts val="338"/>
              </a:spcBef>
              <a:spcAft>
                <a:spcPct val="0"/>
              </a:spcAft>
              <a:buClr>
                <a:schemeClr val="accent2"/>
              </a:buClr>
              <a:buSzPct val="70000"/>
              <a:buFont typeface="Wingdings" pitchFamily="2" charset="2"/>
              <a:buChar char=""/>
              <a:defRPr kumimoji="1" sz="2400" kern="1200">
                <a:solidFill>
                  <a:schemeClr val="tx1"/>
                </a:solidFill>
                <a:latin typeface="+mn-lt"/>
                <a:ea typeface="+mn-ea"/>
                <a:cs typeface="+mn-cs"/>
              </a:defRPr>
            </a:lvl5pPr>
            <a:lvl6pPr marL="1876507" indent="-208502" algn="l" rtl="0" eaLnBrk="1" latinLnBrk="0" hangingPunct="1">
              <a:spcBef>
                <a:spcPts val="342"/>
              </a:spcBef>
              <a:buClr>
                <a:srgbClr val="9FB8CD">
                  <a:shade val="75000"/>
                </a:srgbClr>
              </a:buClr>
              <a:buSzPct val="75000"/>
              <a:buFont typeface="Wingdings 3"/>
              <a:buChar char=""/>
              <a:defRPr kumimoji="1" lang="en-US" sz="1800" kern="1200" smtClean="0">
                <a:solidFill>
                  <a:schemeClr val="tx1"/>
                </a:solidFill>
                <a:latin typeface="+mn-lt"/>
                <a:ea typeface="+mn-ea"/>
                <a:cs typeface="+mn-cs"/>
              </a:defRPr>
            </a:lvl6pPr>
            <a:lvl7pPr marL="2085008" indent="-208502" algn="l" rtl="0" eaLnBrk="1" latinLnBrk="0" hangingPunct="1">
              <a:spcBef>
                <a:spcPts val="342"/>
              </a:spcBef>
              <a:buClr>
                <a:srgbClr val="727CA3">
                  <a:shade val="75000"/>
                </a:srgbClr>
              </a:buClr>
              <a:buSzPct val="75000"/>
              <a:buFont typeface="Wingdings 3"/>
              <a:buChar char=""/>
              <a:defRPr kumimoji="1" lang="en-US" sz="1600" kern="1200" smtClean="0">
                <a:solidFill>
                  <a:schemeClr val="tx1"/>
                </a:solidFill>
                <a:latin typeface="+mn-lt"/>
                <a:ea typeface="+mn-ea"/>
                <a:cs typeface="+mn-cs"/>
              </a:defRPr>
            </a:lvl7pPr>
            <a:lvl8pPr marL="2293509" indent="-208502" algn="l" rtl="0" eaLnBrk="1" latinLnBrk="0" hangingPunct="1">
              <a:spcBef>
                <a:spcPts val="342"/>
              </a:spcBef>
              <a:buClr>
                <a:prstClr val="white">
                  <a:shade val="50000"/>
                </a:prstClr>
              </a:buClr>
              <a:buSzPct val="75000"/>
              <a:buFont typeface="Wingdings 3"/>
              <a:buChar char=""/>
              <a:defRPr kumimoji="1" lang="en-US" sz="1600" kern="1200" smtClean="0">
                <a:solidFill>
                  <a:schemeClr val="tx1"/>
                </a:solidFill>
                <a:latin typeface="+mn-lt"/>
                <a:ea typeface="+mn-ea"/>
                <a:cs typeface="+mn-cs"/>
              </a:defRPr>
            </a:lvl8pPr>
            <a:lvl9pPr marL="2502010" indent="-208502" algn="l" rtl="0" eaLnBrk="1" latinLnBrk="0" hangingPunct="1">
              <a:spcBef>
                <a:spcPts val="342"/>
              </a:spcBef>
              <a:buClr>
                <a:srgbClr val="9FB8CD"/>
              </a:buClr>
              <a:buSzPct val="75000"/>
              <a:buFont typeface="Wingdings 3"/>
              <a:buChar char=""/>
              <a:defRPr kumimoji="1" lang="en-US" sz="1400" kern="1200" smtClean="0">
                <a:solidFill>
                  <a:schemeClr val="tx1"/>
                </a:solidFill>
                <a:latin typeface="+mn-lt"/>
                <a:ea typeface="+mn-ea"/>
                <a:cs typeface="+mn-cs"/>
              </a:defRPr>
            </a:lvl9pPr>
          </a:lstStyle>
          <a:p>
            <a:pPr marL="0" indent="0">
              <a:buNone/>
            </a:pPr>
            <a:r>
              <a:rPr lang="en-US" altLang="ja-JP" sz="2000" dirty="0" smtClean="0"/>
              <a:t>class </a:t>
            </a:r>
            <a:r>
              <a:rPr lang="en-US" altLang="ja-JP" sz="2000" dirty="0" err="1"/>
              <a:t>deriv</a:t>
            </a:r>
            <a:r>
              <a:rPr lang="en-US" altLang="ja-JP" sz="2000" dirty="0"/>
              <a:t> : public base { </a:t>
            </a:r>
            <a:r>
              <a:rPr lang="en-US" altLang="ja-JP" sz="2000" dirty="0">
                <a:solidFill>
                  <a:srgbClr val="FF0000"/>
                </a:solidFill>
              </a:rPr>
              <a:t>// </a:t>
            </a:r>
            <a:r>
              <a:rPr lang="ja-JP" altLang="en-US" sz="2000" dirty="0">
                <a:solidFill>
                  <a:srgbClr val="FF0000"/>
                </a:solidFill>
              </a:rPr>
              <a:t>派生クラス</a:t>
            </a:r>
          </a:p>
          <a:p>
            <a:pPr marL="0" indent="0">
              <a:buNone/>
            </a:pPr>
            <a:r>
              <a:rPr lang="en-US" altLang="ja-JP" sz="2000" dirty="0"/>
              <a:t>public:</a:t>
            </a:r>
          </a:p>
          <a:p>
            <a:pPr marL="0" indent="0">
              <a:buNone/>
            </a:pPr>
            <a:r>
              <a:rPr lang="en-US" altLang="ja-JP" sz="2000" dirty="0"/>
              <a:t>  </a:t>
            </a:r>
            <a:r>
              <a:rPr lang="en-US" altLang="ja-JP" sz="2000" dirty="0" err="1"/>
              <a:t>deriv</a:t>
            </a:r>
            <a:r>
              <a:rPr lang="en-US" altLang="ja-JP" sz="2000" dirty="0"/>
              <a:t>(</a:t>
            </a:r>
            <a:r>
              <a:rPr lang="en-US" altLang="ja-JP" sz="2000" dirty="0" err="1"/>
              <a:t>int</a:t>
            </a:r>
            <a:r>
              <a:rPr lang="en-US" altLang="ja-JP" sz="2000" dirty="0"/>
              <a:t> x) : base(x) {} </a:t>
            </a:r>
            <a:r>
              <a:rPr lang="en-US" altLang="ja-JP" sz="2000" dirty="0">
                <a:solidFill>
                  <a:srgbClr val="FF0000"/>
                </a:solidFill>
              </a:rPr>
              <a:t>// </a:t>
            </a:r>
            <a:r>
              <a:rPr lang="ja-JP" altLang="en-US" sz="2000" dirty="0">
                <a:solidFill>
                  <a:srgbClr val="FF0000"/>
                </a:solidFill>
              </a:rPr>
              <a:t>コンストラクタが呼ばれれば、基本クラスのコンストラクタで初期化</a:t>
            </a:r>
          </a:p>
          <a:p>
            <a:pPr marL="0" indent="0">
              <a:buNone/>
            </a:pPr>
            <a:endParaRPr lang="ja-JP" altLang="en-US" sz="2000" dirty="0"/>
          </a:p>
          <a:p>
            <a:pPr marL="0" indent="0">
              <a:buNone/>
            </a:pPr>
            <a:r>
              <a:rPr lang="ja-JP" altLang="en-US" sz="2000" dirty="0"/>
              <a:t>  </a:t>
            </a:r>
            <a:r>
              <a:rPr lang="en-US" altLang="ja-JP" sz="2000" dirty="0"/>
              <a:t>void </a:t>
            </a:r>
            <a:r>
              <a:rPr lang="en-US" altLang="ja-JP" sz="2000" dirty="0" err="1"/>
              <a:t>kakeru</a:t>
            </a:r>
            <a:r>
              <a:rPr lang="en-US" altLang="ja-JP" sz="2000" dirty="0"/>
              <a:t>(</a:t>
            </a:r>
            <a:r>
              <a:rPr lang="en-US" altLang="ja-JP" sz="2000" dirty="0" err="1"/>
              <a:t>int</a:t>
            </a:r>
            <a:r>
              <a:rPr lang="en-US" altLang="ja-JP" sz="2000" dirty="0"/>
              <a:t> x) { </a:t>
            </a:r>
            <a:r>
              <a:rPr lang="en-US" altLang="ja-JP" sz="2000" dirty="0">
                <a:solidFill>
                  <a:srgbClr val="FF0000"/>
                </a:solidFill>
              </a:rPr>
              <a:t>// </a:t>
            </a:r>
            <a:r>
              <a:rPr lang="ja-JP" altLang="en-US" sz="2000" dirty="0">
                <a:solidFill>
                  <a:srgbClr val="FF0000"/>
                </a:solidFill>
              </a:rPr>
              <a:t>掛ける</a:t>
            </a:r>
          </a:p>
          <a:p>
            <a:pPr marL="0" indent="0">
              <a:buNone/>
            </a:pPr>
            <a:r>
              <a:rPr lang="ja-JP" altLang="en-US" sz="2000" dirty="0"/>
              <a:t>    </a:t>
            </a:r>
            <a:r>
              <a:rPr lang="en-US" altLang="ja-JP" sz="2000" dirty="0" err="1"/>
              <a:t>cout</a:t>
            </a:r>
            <a:r>
              <a:rPr lang="en-US" altLang="ja-JP" sz="2000" dirty="0"/>
              <a:t> &lt;&lt; </a:t>
            </a:r>
            <a:r>
              <a:rPr lang="en-US" altLang="ja-JP" sz="2000" dirty="0" err="1"/>
              <a:t>i</a:t>
            </a:r>
            <a:r>
              <a:rPr lang="en-US" altLang="ja-JP" sz="2000" dirty="0"/>
              <a:t> * x &lt;&lt; </a:t>
            </a:r>
            <a:r>
              <a:rPr lang="en-US" altLang="ja-JP" sz="2000" dirty="0" err="1"/>
              <a:t>endl</a:t>
            </a:r>
            <a:r>
              <a:rPr lang="en-US" altLang="ja-JP" sz="2000" dirty="0"/>
              <a:t>;</a:t>
            </a:r>
          </a:p>
          <a:p>
            <a:pPr marL="0" indent="0">
              <a:buNone/>
            </a:pPr>
            <a:r>
              <a:rPr lang="en-US" altLang="ja-JP" sz="2000" dirty="0"/>
              <a:t>  }</a:t>
            </a:r>
          </a:p>
          <a:p>
            <a:pPr marL="0" indent="0">
              <a:buNone/>
            </a:pPr>
            <a:r>
              <a:rPr lang="en-US" altLang="ja-JP" sz="2000" dirty="0"/>
              <a:t>};</a:t>
            </a:r>
          </a:p>
        </p:txBody>
      </p:sp>
      <p:sp>
        <p:nvSpPr>
          <p:cNvPr id="15" name="角丸四角形吹き出し 14"/>
          <p:cNvSpPr/>
          <p:nvPr/>
        </p:nvSpPr>
        <p:spPr>
          <a:xfrm>
            <a:off x="6252882" y="338731"/>
            <a:ext cx="4199413" cy="535110"/>
          </a:xfrm>
          <a:prstGeom prst="wedgeRoundRectCallout">
            <a:avLst>
              <a:gd name="adj1" fmla="val -19051"/>
              <a:gd name="adj2" fmla="val 107781"/>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dirty="0"/>
              <a:t>ex19_derive_pointer.cc</a:t>
            </a:r>
            <a:endParaRPr lang="ja-JP" altLang="en-US" dirty="0"/>
          </a:p>
        </p:txBody>
      </p:sp>
    </p:spTree>
    <p:extLst>
      <p:ext uri="{BB962C8B-B14F-4D97-AF65-F5344CB8AC3E}">
        <p14:creationId xmlns:p14="http://schemas.microsoft.com/office/powerpoint/2010/main" val="18794254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
          <p:cNvSpPr>
            <a:spLocks noGrp="1"/>
          </p:cNvSpPr>
          <p:nvPr>
            <p:ph type="title"/>
          </p:nvPr>
        </p:nvSpPr>
        <p:spPr/>
        <p:txBody>
          <a:bodyPr/>
          <a:lstStyle/>
          <a:p>
            <a:r>
              <a:rPr lang="ja-JP" altLang="en-US" dirty="0"/>
              <a:t>派生クラスへのポインタ</a:t>
            </a:r>
          </a:p>
        </p:txBody>
      </p:sp>
      <p:sp>
        <p:nvSpPr>
          <p:cNvPr id="3" name="コンテンツ プレースホルダー 2"/>
          <p:cNvSpPr>
            <a:spLocks noGrp="1"/>
          </p:cNvSpPr>
          <p:nvPr>
            <p:ph sz="quarter" idx="1"/>
          </p:nvPr>
        </p:nvSpPr>
        <p:spPr>
          <a:ln>
            <a:solidFill>
              <a:schemeClr val="tx1"/>
            </a:solidFill>
          </a:ln>
        </p:spPr>
        <p:txBody>
          <a:bodyPr>
            <a:normAutofit fontScale="70000" lnSpcReduction="20000"/>
          </a:bodyPr>
          <a:lstStyle/>
          <a:p>
            <a:pPr marL="0" indent="0">
              <a:buNone/>
            </a:pPr>
            <a:r>
              <a:rPr lang="en-US" altLang="ja-JP" dirty="0" err="1"/>
              <a:t>int</a:t>
            </a:r>
            <a:r>
              <a:rPr lang="en-US" altLang="ja-JP" dirty="0"/>
              <a:t> main() {</a:t>
            </a:r>
          </a:p>
          <a:p>
            <a:pPr marL="0" indent="0">
              <a:buNone/>
            </a:pPr>
            <a:r>
              <a:rPr lang="en-US" altLang="ja-JP" dirty="0"/>
              <a:t>  base *p; </a:t>
            </a:r>
            <a:r>
              <a:rPr lang="en-US" altLang="ja-JP" dirty="0">
                <a:solidFill>
                  <a:srgbClr val="FF0000"/>
                </a:solidFill>
              </a:rPr>
              <a:t>// </a:t>
            </a:r>
            <a:r>
              <a:rPr lang="ja-JP" altLang="en-US" dirty="0">
                <a:solidFill>
                  <a:srgbClr val="FF0000"/>
                </a:solidFill>
              </a:rPr>
              <a:t>クラス</a:t>
            </a:r>
            <a:r>
              <a:rPr lang="en-US" altLang="ja-JP" dirty="0">
                <a:solidFill>
                  <a:srgbClr val="FF0000"/>
                </a:solidFill>
              </a:rPr>
              <a:t>base</a:t>
            </a:r>
            <a:r>
              <a:rPr lang="ja-JP" altLang="en-US" dirty="0" err="1">
                <a:solidFill>
                  <a:srgbClr val="FF0000"/>
                </a:solidFill>
              </a:rPr>
              <a:t>への</a:t>
            </a:r>
            <a:r>
              <a:rPr lang="ja-JP" altLang="en-US" dirty="0">
                <a:solidFill>
                  <a:srgbClr val="FF0000"/>
                </a:solidFill>
              </a:rPr>
              <a:t>ポインタ</a:t>
            </a:r>
          </a:p>
          <a:p>
            <a:pPr marL="0" indent="0">
              <a:buNone/>
            </a:pPr>
            <a:r>
              <a:rPr lang="ja-JP" altLang="en-US" dirty="0"/>
              <a:t>  </a:t>
            </a:r>
            <a:r>
              <a:rPr lang="en-US" altLang="ja-JP" dirty="0"/>
              <a:t>base b(10); </a:t>
            </a:r>
            <a:r>
              <a:rPr lang="en-US" altLang="ja-JP" dirty="0">
                <a:solidFill>
                  <a:srgbClr val="FF0000"/>
                </a:solidFill>
              </a:rPr>
              <a:t>// </a:t>
            </a:r>
            <a:r>
              <a:rPr lang="ja-JP" altLang="en-US" dirty="0">
                <a:solidFill>
                  <a:srgbClr val="FF0000"/>
                </a:solidFill>
              </a:rPr>
              <a:t>クラス</a:t>
            </a:r>
            <a:r>
              <a:rPr lang="en-US" altLang="ja-JP" dirty="0">
                <a:solidFill>
                  <a:srgbClr val="FF0000"/>
                </a:solidFill>
              </a:rPr>
              <a:t>base</a:t>
            </a:r>
            <a:r>
              <a:rPr lang="ja-JP" altLang="en-US" dirty="0">
                <a:solidFill>
                  <a:srgbClr val="FF0000"/>
                </a:solidFill>
              </a:rPr>
              <a:t>のオブジェクト</a:t>
            </a:r>
          </a:p>
          <a:p>
            <a:pPr marL="0" indent="0">
              <a:buNone/>
            </a:pPr>
            <a:r>
              <a:rPr lang="ja-JP" altLang="en-US" dirty="0"/>
              <a:t>  </a:t>
            </a:r>
            <a:r>
              <a:rPr lang="en-US" altLang="ja-JP" dirty="0" err="1"/>
              <a:t>deriv</a:t>
            </a:r>
            <a:r>
              <a:rPr lang="en-US" altLang="ja-JP" dirty="0"/>
              <a:t> d(10); </a:t>
            </a:r>
            <a:r>
              <a:rPr lang="en-US" altLang="ja-JP" dirty="0">
                <a:solidFill>
                  <a:srgbClr val="FF0000"/>
                </a:solidFill>
              </a:rPr>
              <a:t>// </a:t>
            </a:r>
            <a:r>
              <a:rPr lang="ja-JP" altLang="en-US" dirty="0">
                <a:solidFill>
                  <a:srgbClr val="FF0000"/>
                </a:solidFill>
              </a:rPr>
              <a:t>クラス</a:t>
            </a:r>
            <a:r>
              <a:rPr lang="en-US" altLang="ja-JP" dirty="0" err="1">
                <a:solidFill>
                  <a:srgbClr val="FF0000"/>
                </a:solidFill>
              </a:rPr>
              <a:t>deriv</a:t>
            </a:r>
            <a:r>
              <a:rPr lang="ja-JP" altLang="en-US" dirty="0">
                <a:solidFill>
                  <a:srgbClr val="FF0000"/>
                </a:solidFill>
              </a:rPr>
              <a:t>のオブジェクト</a:t>
            </a:r>
          </a:p>
          <a:p>
            <a:pPr marL="0" indent="0">
              <a:buNone/>
            </a:pPr>
            <a:endParaRPr lang="ja-JP" altLang="en-US" dirty="0"/>
          </a:p>
          <a:p>
            <a:pPr marL="0" indent="0">
              <a:buNone/>
            </a:pPr>
            <a:r>
              <a:rPr lang="ja-JP" altLang="en-US" dirty="0"/>
              <a:t>  </a:t>
            </a:r>
            <a:r>
              <a:rPr lang="en-US" altLang="ja-JP" dirty="0"/>
              <a:t>p = &amp;b; </a:t>
            </a:r>
            <a:r>
              <a:rPr lang="en-US" altLang="ja-JP" dirty="0">
                <a:solidFill>
                  <a:srgbClr val="FF0000"/>
                </a:solidFill>
              </a:rPr>
              <a:t>// </a:t>
            </a:r>
            <a:r>
              <a:rPr lang="ja-JP" altLang="en-US" dirty="0">
                <a:solidFill>
                  <a:srgbClr val="FF0000"/>
                </a:solidFill>
              </a:rPr>
              <a:t>ポインタはクラス</a:t>
            </a:r>
            <a:r>
              <a:rPr lang="en-US" altLang="ja-JP" dirty="0">
                <a:solidFill>
                  <a:srgbClr val="FF0000"/>
                </a:solidFill>
              </a:rPr>
              <a:t>base</a:t>
            </a:r>
            <a:r>
              <a:rPr lang="ja-JP" altLang="en-US" dirty="0">
                <a:solidFill>
                  <a:srgbClr val="FF0000"/>
                </a:solidFill>
              </a:rPr>
              <a:t>のオブジェクトを指す</a:t>
            </a:r>
          </a:p>
          <a:p>
            <a:pPr marL="0" indent="0">
              <a:buNone/>
            </a:pPr>
            <a:r>
              <a:rPr lang="ja-JP" altLang="en-US" dirty="0"/>
              <a:t>  </a:t>
            </a:r>
            <a:r>
              <a:rPr lang="en-US" altLang="ja-JP" dirty="0"/>
              <a:t>p-&gt;</a:t>
            </a:r>
            <a:r>
              <a:rPr lang="en-US" altLang="ja-JP" dirty="0" err="1"/>
              <a:t>tasu</a:t>
            </a:r>
            <a:r>
              <a:rPr lang="en-US" altLang="ja-JP" dirty="0"/>
              <a:t>(5); </a:t>
            </a:r>
            <a:r>
              <a:rPr lang="en-US" altLang="ja-JP" dirty="0">
                <a:solidFill>
                  <a:srgbClr val="FF0000"/>
                </a:solidFill>
              </a:rPr>
              <a:t>// base</a:t>
            </a:r>
            <a:r>
              <a:rPr lang="ja-JP" altLang="en-US" dirty="0">
                <a:solidFill>
                  <a:srgbClr val="FF0000"/>
                </a:solidFill>
              </a:rPr>
              <a:t>の</a:t>
            </a:r>
            <a:r>
              <a:rPr lang="en-US" altLang="ja-JP" dirty="0" err="1">
                <a:solidFill>
                  <a:srgbClr val="FF0000"/>
                </a:solidFill>
              </a:rPr>
              <a:t>tasu</a:t>
            </a:r>
            <a:r>
              <a:rPr lang="en-US" altLang="ja-JP" dirty="0">
                <a:solidFill>
                  <a:srgbClr val="FF0000"/>
                </a:solidFill>
              </a:rPr>
              <a:t>()</a:t>
            </a:r>
            <a:r>
              <a:rPr lang="ja-JP" altLang="en-US" dirty="0">
                <a:solidFill>
                  <a:srgbClr val="FF0000"/>
                </a:solidFill>
              </a:rPr>
              <a:t>を使用する</a:t>
            </a:r>
          </a:p>
          <a:p>
            <a:pPr marL="0" indent="0">
              <a:buNone/>
            </a:pPr>
            <a:endParaRPr lang="ja-JP" altLang="en-US" dirty="0"/>
          </a:p>
          <a:p>
            <a:pPr marL="0" indent="0">
              <a:buNone/>
            </a:pPr>
            <a:r>
              <a:rPr lang="ja-JP" altLang="en-US" dirty="0"/>
              <a:t>  </a:t>
            </a:r>
            <a:r>
              <a:rPr lang="en-US" altLang="ja-JP" dirty="0"/>
              <a:t>p = &amp;d; </a:t>
            </a:r>
            <a:r>
              <a:rPr lang="en-US" altLang="ja-JP" dirty="0">
                <a:solidFill>
                  <a:srgbClr val="FF0000"/>
                </a:solidFill>
              </a:rPr>
              <a:t>// </a:t>
            </a:r>
            <a:r>
              <a:rPr lang="ja-JP" altLang="en-US" dirty="0">
                <a:solidFill>
                  <a:srgbClr val="FF0000"/>
                </a:solidFill>
              </a:rPr>
              <a:t>ポインタはクラス</a:t>
            </a:r>
            <a:r>
              <a:rPr lang="en-US" altLang="ja-JP" dirty="0" err="1">
                <a:solidFill>
                  <a:srgbClr val="FF0000"/>
                </a:solidFill>
              </a:rPr>
              <a:t>deriv</a:t>
            </a:r>
            <a:r>
              <a:rPr lang="ja-JP" altLang="en-US" dirty="0">
                <a:solidFill>
                  <a:srgbClr val="FF0000"/>
                </a:solidFill>
              </a:rPr>
              <a:t>のオブジェクトを指す</a:t>
            </a:r>
          </a:p>
          <a:p>
            <a:pPr marL="0" indent="0">
              <a:buNone/>
            </a:pPr>
            <a:r>
              <a:rPr lang="ja-JP" altLang="en-US" dirty="0"/>
              <a:t>  </a:t>
            </a:r>
            <a:r>
              <a:rPr lang="en-US" altLang="ja-JP" dirty="0"/>
              <a:t>p-&gt;</a:t>
            </a:r>
            <a:r>
              <a:rPr lang="en-US" altLang="ja-JP" dirty="0" err="1"/>
              <a:t>tasu</a:t>
            </a:r>
            <a:r>
              <a:rPr lang="en-US" altLang="ja-JP" dirty="0"/>
              <a:t>(5); </a:t>
            </a:r>
            <a:r>
              <a:rPr lang="en-US" altLang="ja-JP" dirty="0">
                <a:solidFill>
                  <a:srgbClr val="FF0000"/>
                </a:solidFill>
              </a:rPr>
              <a:t>// deriv1</a:t>
            </a:r>
            <a:r>
              <a:rPr lang="ja-JP" altLang="en-US" dirty="0">
                <a:solidFill>
                  <a:srgbClr val="FF0000"/>
                </a:solidFill>
              </a:rPr>
              <a:t>の</a:t>
            </a:r>
            <a:r>
              <a:rPr lang="en-US" altLang="ja-JP" dirty="0" err="1">
                <a:solidFill>
                  <a:srgbClr val="FF0000"/>
                </a:solidFill>
              </a:rPr>
              <a:t>tasu</a:t>
            </a:r>
            <a:r>
              <a:rPr lang="en-US" altLang="ja-JP" dirty="0">
                <a:solidFill>
                  <a:srgbClr val="FF0000"/>
                </a:solidFill>
              </a:rPr>
              <a:t>()</a:t>
            </a:r>
            <a:r>
              <a:rPr lang="ja-JP" altLang="en-US" dirty="0">
                <a:solidFill>
                  <a:srgbClr val="FF0000"/>
                </a:solidFill>
              </a:rPr>
              <a:t>を使用する</a:t>
            </a:r>
            <a:r>
              <a:rPr lang="en-US" altLang="ja-JP" dirty="0">
                <a:solidFill>
                  <a:srgbClr val="FF0000"/>
                </a:solidFill>
              </a:rPr>
              <a:t>(</a:t>
            </a:r>
            <a:r>
              <a:rPr lang="ja-JP" altLang="en-US" dirty="0">
                <a:solidFill>
                  <a:srgbClr val="FF0000"/>
                </a:solidFill>
              </a:rPr>
              <a:t>実際は</a:t>
            </a:r>
            <a:r>
              <a:rPr lang="en-US" altLang="ja-JP" dirty="0">
                <a:solidFill>
                  <a:srgbClr val="FF0000"/>
                </a:solidFill>
              </a:rPr>
              <a:t>base</a:t>
            </a:r>
            <a:r>
              <a:rPr lang="ja-JP" altLang="en-US" dirty="0">
                <a:solidFill>
                  <a:srgbClr val="FF0000"/>
                </a:solidFill>
              </a:rPr>
              <a:t>の</a:t>
            </a:r>
            <a:r>
              <a:rPr lang="en-US" altLang="ja-JP" dirty="0" err="1">
                <a:solidFill>
                  <a:srgbClr val="FF0000"/>
                </a:solidFill>
              </a:rPr>
              <a:t>tasu</a:t>
            </a:r>
            <a:r>
              <a:rPr lang="en-US" altLang="ja-JP" dirty="0">
                <a:solidFill>
                  <a:srgbClr val="FF0000"/>
                </a:solidFill>
              </a:rPr>
              <a:t>()</a:t>
            </a:r>
            <a:r>
              <a:rPr lang="ja-JP" altLang="en-US" dirty="0">
                <a:solidFill>
                  <a:srgbClr val="FF0000"/>
                </a:solidFill>
              </a:rPr>
              <a:t>を使用</a:t>
            </a:r>
            <a:r>
              <a:rPr lang="en-US" altLang="ja-JP" dirty="0">
                <a:solidFill>
                  <a:srgbClr val="FF0000"/>
                </a:solidFill>
              </a:rPr>
              <a:t>)</a:t>
            </a:r>
          </a:p>
          <a:p>
            <a:pPr marL="0" indent="0">
              <a:buNone/>
            </a:pPr>
            <a:r>
              <a:rPr lang="en-US" altLang="ja-JP" dirty="0"/>
              <a:t>  </a:t>
            </a:r>
            <a:r>
              <a:rPr lang="en-US" altLang="ja-JP" dirty="0">
                <a:solidFill>
                  <a:srgbClr val="FF0000"/>
                </a:solidFill>
              </a:rPr>
              <a:t>// p-</a:t>
            </a:r>
            <a:r>
              <a:rPr lang="en-US" altLang="ja-JP" dirty="0" smtClean="0">
                <a:solidFill>
                  <a:srgbClr val="FF0000"/>
                </a:solidFill>
              </a:rPr>
              <a:t>&gt;</a:t>
            </a:r>
            <a:r>
              <a:rPr lang="en-US" altLang="ja-JP" dirty="0" err="1" smtClean="0">
                <a:solidFill>
                  <a:srgbClr val="FF0000"/>
                </a:solidFill>
              </a:rPr>
              <a:t>kakeru</a:t>
            </a:r>
            <a:r>
              <a:rPr lang="en-US" altLang="ja-JP" dirty="0" smtClean="0">
                <a:solidFill>
                  <a:srgbClr val="FF0000"/>
                </a:solidFill>
              </a:rPr>
              <a:t>(5</a:t>
            </a:r>
            <a:r>
              <a:rPr lang="en-US" altLang="ja-JP" dirty="0">
                <a:solidFill>
                  <a:srgbClr val="FF0000"/>
                </a:solidFill>
              </a:rPr>
              <a:t>); // deriv1</a:t>
            </a:r>
            <a:r>
              <a:rPr lang="ja-JP" altLang="en-US" dirty="0" smtClean="0">
                <a:solidFill>
                  <a:srgbClr val="FF0000"/>
                </a:solidFill>
              </a:rPr>
              <a:t>の</a:t>
            </a:r>
            <a:r>
              <a:rPr lang="en-US" altLang="ja-JP" dirty="0" err="1" smtClean="0">
                <a:solidFill>
                  <a:srgbClr val="FF0000"/>
                </a:solidFill>
              </a:rPr>
              <a:t>kakeru</a:t>
            </a:r>
            <a:r>
              <a:rPr lang="en-US" altLang="ja-JP" dirty="0" smtClean="0">
                <a:solidFill>
                  <a:srgbClr val="FF0000"/>
                </a:solidFill>
              </a:rPr>
              <a:t>()</a:t>
            </a:r>
            <a:r>
              <a:rPr lang="ja-JP" altLang="en-US" dirty="0">
                <a:solidFill>
                  <a:srgbClr val="FF0000"/>
                </a:solidFill>
              </a:rPr>
              <a:t>を使用する</a:t>
            </a:r>
            <a:r>
              <a:rPr lang="en-US" altLang="ja-JP" dirty="0">
                <a:solidFill>
                  <a:srgbClr val="FF0000"/>
                </a:solidFill>
              </a:rPr>
              <a:t>(</a:t>
            </a:r>
            <a:r>
              <a:rPr lang="ja-JP" altLang="en-US" dirty="0">
                <a:solidFill>
                  <a:srgbClr val="FF0000"/>
                </a:solidFill>
              </a:rPr>
              <a:t>エラーになる</a:t>
            </a:r>
            <a:r>
              <a:rPr lang="en-US" altLang="ja-JP" dirty="0">
                <a:solidFill>
                  <a:srgbClr val="FF0000"/>
                </a:solidFill>
              </a:rPr>
              <a:t>)</a:t>
            </a:r>
          </a:p>
          <a:p>
            <a:pPr marL="0" indent="0">
              <a:buNone/>
            </a:pPr>
            <a:endParaRPr lang="en-US" altLang="ja-JP" dirty="0"/>
          </a:p>
          <a:p>
            <a:pPr marL="0" indent="0">
              <a:buNone/>
            </a:pPr>
            <a:r>
              <a:rPr lang="en-US" altLang="ja-JP" dirty="0"/>
              <a:t>  return 0;</a:t>
            </a:r>
          </a:p>
          <a:p>
            <a:pPr marL="0" indent="0">
              <a:buNone/>
            </a:pPr>
            <a:r>
              <a:rPr lang="en-US" altLang="ja-JP" dirty="0"/>
              <a:t>}</a:t>
            </a:r>
          </a:p>
        </p:txBody>
      </p:sp>
      <p:sp>
        <p:nvSpPr>
          <p:cNvPr id="4" name="スライド番号プレースホルダー 3"/>
          <p:cNvSpPr>
            <a:spLocks noGrp="1"/>
          </p:cNvSpPr>
          <p:nvPr>
            <p:ph type="sldNum" sz="quarter" idx="12"/>
          </p:nvPr>
        </p:nvSpPr>
        <p:spPr/>
        <p:txBody>
          <a:bodyPr/>
          <a:lstStyle/>
          <a:p>
            <a:fld id="{F2894DB3-5C05-4EB1-A0B3-6C294000FE58}" type="slidenum">
              <a:rPr lang="en-US" smtClean="0"/>
              <a:pPr/>
              <a:t>16</a:t>
            </a:fld>
            <a:endParaRPr lang="en-US"/>
          </a:p>
        </p:txBody>
      </p:sp>
      <p:sp>
        <p:nvSpPr>
          <p:cNvPr id="13" name="角丸四角形吹き出し 12"/>
          <p:cNvSpPr/>
          <p:nvPr/>
        </p:nvSpPr>
        <p:spPr>
          <a:xfrm>
            <a:off x="5943600" y="84522"/>
            <a:ext cx="4522142" cy="535110"/>
          </a:xfrm>
          <a:prstGeom prst="wedgeRoundRectCallout">
            <a:avLst>
              <a:gd name="adj1" fmla="val -5967"/>
              <a:gd name="adj2" fmla="val 140449"/>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dirty="0" smtClean="0"/>
              <a:t>ex19_derive_pointer.cc</a:t>
            </a:r>
            <a:endParaRPr lang="ja-JP" altLang="en-US" dirty="0"/>
          </a:p>
        </p:txBody>
      </p:sp>
      <p:sp>
        <p:nvSpPr>
          <p:cNvPr id="7" name="角丸四角形 6"/>
          <p:cNvSpPr/>
          <p:nvPr/>
        </p:nvSpPr>
        <p:spPr>
          <a:xfrm>
            <a:off x="5800531" y="662822"/>
            <a:ext cx="947738" cy="460927"/>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dirty="0" smtClean="0"/>
              <a:t>続き</a:t>
            </a:r>
            <a:endParaRPr kumimoji="1" lang="ja-JP" altLang="en-US" dirty="0"/>
          </a:p>
        </p:txBody>
      </p:sp>
    </p:spTree>
    <p:extLst>
      <p:ext uri="{BB962C8B-B14F-4D97-AF65-F5344CB8AC3E}">
        <p14:creationId xmlns:p14="http://schemas.microsoft.com/office/powerpoint/2010/main" val="30392877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仮想関数</a:t>
            </a:r>
            <a:endParaRPr kumimoji="1" lang="ja-JP" altLang="en-US" dirty="0"/>
          </a:p>
        </p:txBody>
      </p:sp>
      <p:sp>
        <p:nvSpPr>
          <p:cNvPr id="3" name="テキス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pPr>
              <a:defRPr/>
            </a:pPr>
            <a:fld id="{F65D1795-BB81-4110-96B4-41B787FA81D8}" type="slidenum">
              <a:rPr lang="en-US" smtClean="0"/>
              <a:pPr>
                <a:defRPr/>
              </a:pPr>
              <a:t>17</a:t>
            </a:fld>
            <a:endParaRPr lang="en-US" dirty="0"/>
          </a:p>
        </p:txBody>
      </p:sp>
    </p:spTree>
    <p:extLst>
      <p:ext uri="{BB962C8B-B14F-4D97-AF65-F5344CB8AC3E}">
        <p14:creationId xmlns:p14="http://schemas.microsoft.com/office/powerpoint/2010/main" val="9609187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仮想関数</a:t>
            </a:r>
            <a:endParaRPr kumimoji="1" lang="ja-JP" altLang="en-US" dirty="0"/>
          </a:p>
        </p:txBody>
      </p:sp>
      <p:sp>
        <p:nvSpPr>
          <p:cNvPr id="3" name="コンテンツ プレースホルダー 2"/>
          <p:cNvSpPr>
            <a:spLocks noGrp="1"/>
          </p:cNvSpPr>
          <p:nvPr>
            <p:ph sz="quarter" idx="1"/>
          </p:nvPr>
        </p:nvSpPr>
        <p:spPr/>
        <p:txBody>
          <a:bodyPr/>
          <a:lstStyle/>
          <a:p>
            <a:r>
              <a:rPr kumimoji="1" lang="ja-JP" altLang="en-US" dirty="0" smtClean="0"/>
              <a:t>基本クラス内で宣言され、派生クラス内で再定義されるメンバ関数</a:t>
            </a:r>
            <a:endParaRPr kumimoji="1"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2894DB3-5C05-4EB1-A0B3-6C294000FE58}" type="slidenum">
              <a:rPr lang="en-US" smtClean="0"/>
              <a:pPr>
                <a:defRPr/>
              </a:pPr>
              <a:t>18</a:t>
            </a:fld>
            <a:endParaRPr lang="en-US"/>
          </a:p>
        </p:txBody>
      </p:sp>
    </p:spTree>
    <p:extLst>
      <p:ext uri="{BB962C8B-B14F-4D97-AF65-F5344CB8AC3E}">
        <p14:creationId xmlns:p14="http://schemas.microsoft.com/office/powerpoint/2010/main" val="28941981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
          <p:cNvSpPr>
            <a:spLocks noGrp="1"/>
          </p:cNvSpPr>
          <p:nvPr>
            <p:ph type="title"/>
          </p:nvPr>
        </p:nvSpPr>
        <p:spPr/>
        <p:txBody>
          <a:bodyPr/>
          <a:lstStyle/>
          <a:p>
            <a:r>
              <a:rPr lang="ja-JP" altLang="en-US" dirty="0"/>
              <a:t>仮想関数</a:t>
            </a:r>
          </a:p>
        </p:txBody>
      </p:sp>
      <p:sp>
        <p:nvSpPr>
          <p:cNvPr id="3" name="コンテンツ プレースホルダー 2"/>
          <p:cNvSpPr>
            <a:spLocks noGrp="1"/>
          </p:cNvSpPr>
          <p:nvPr>
            <p:ph sz="quarter" idx="1"/>
          </p:nvPr>
        </p:nvSpPr>
        <p:spPr>
          <a:xfrm>
            <a:off x="140223" y="1344228"/>
            <a:ext cx="4808295" cy="5664588"/>
          </a:xfrm>
          <a:ln>
            <a:solidFill>
              <a:schemeClr val="tx1"/>
            </a:solidFill>
          </a:ln>
        </p:spPr>
        <p:txBody>
          <a:bodyPr>
            <a:normAutofit fontScale="92500" lnSpcReduction="20000"/>
          </a:bodyPr>
          <a:lstStyle/>
          <a:p>
            <a:pPr marL="0" indent="0">
              <a:buNone/>
            </a:pPr>
            <a:r>
              <a:rPr lang="en-US" altLang="ja-JP" sz="2400" dirty="0"/>
              <a:t>#include &lt;</a:t>
            </a:r>
            <a:r>
              <a:rPr lang="en-US" altLang="ja-JP" sz="2400" dirty="0" err="1"/>
              <a:t>iostream</a:t>
            </a:r>
            <a:r>
              <a:rPr lang="en-US" altLang="ja-JP" sz="2400" dirty="0"/>
              <a:t>&gt;</a:t>
            </a:r>
          </a:p>
          <a:p>
            <a:pPr marL="0" indent="0">
              <a:buNone/>
            </a:pPr>
            <a:r>
              <a:rPr lang="en-US" altLang="ja-JP" sz="2400" dirty="0"/>
              <a:t>using namespace </a:t>
            </a:r>
            <a:r>
              <a:rPr lang="en-US" altLang="ja-JP" sz="2400" dirty="0" err="1"/>
              <a:t>std</a:t>
            </a:r>
            <a:r>
              <a:rPr lang="en-US" altLang="ja-JP" sz="2400" dirty="0"/>
              <a:t>;</a:t>
            </a:r>
          </a:p>
          <a:p>
            <a:pPr marL="0" indent="0">
              <a:buNone/>
            </a:pPr>
            <a:endParaRPr lang="en-US" altLang="ja-JP" sz="2400" dirty="0"/>
          </a:p>
          <a:p>
            <a:pPr marL="0" indent="0">
              <a:buNone/>
            </a:pPr>
            <a:r>
              <a:rPr lang="en-US" altLang="ja-JP" sz="2400" dirty="0"/>
              <a:t>class base { </a:t>
            </a:r>
            <a:r>
              <a:rPr lang="en-US" altLang="ja-JP" sz="2400" dirty="0">
                <a:solidFill>
                  <a:srgbClr val="FF0000"/>
                </a:solidFill>
              </a:rPr>
              <a:t>// </a:t>
            </a:r>
            <a:r>
              <a:rPr lang="ja-JP" altLang="en-US" sz="2400" dirty="0">
                <a:solidFill>
                  <a:srgbClr val="FF0000"/>
                </a:solidFill>
              </a:rPr>
              <a:t>基本クラス</a:t>
            </a:r>
          </a:p>
          <a:p>
            <a:pPr marL="0" indent="0">
              <a:buNone/>
            </a:pPr>
            <a:r>
              <a:rPr lang="en-US" altLang="ja-JP" sz="2400" dirty="0"/>
              <a:t>public:</a:t>
            </a:r>
          </a:p>
          <a:p>
            <a:pPr marL="0" indent="0">
              <a:buNone/>
            </a:pPr>
            <a:r>
              <a:rPr lang="en-US" altLang="ja-JP" sz="2400" dirty="0"/>
              <a:t>  </a:t>
            </a:r>
            <a:r>
              <a:rPr lang="en-US" altLang="ja-JP" sz="2400" dirty="0" err="1"/>
              <a:t>int</a:t>
            </a:r>
            <a:r>
              <a:rPr lang="en-US" altLang="ja-JP" sz="2400" dirty="0"/>
              <a:t> </a:t>
            </a:r>
            <a:r>
              <a:rPr lang="en-US" altLang="ja-JP" sz="2400" dirty="0" err="1"/>
              <a:t>i</a:t>
            </a:r>
            <a:r>
              <a:rPr lang="en-US" altLang="ja-JP" sz="2400" dirty="0"/>
              <a:t>;</a:t>
            </a:r>
          </a:p>
          <a:p>
            <a:pPr marL="0" indent="0">
              <a:buNone/>
            </a:pPr>
            <a:r>
              <a:rPr lang="en-US" altLang="ja-JP" sz="2400" dirty="0" smtClean="0"/>
              <a:t>  </a:t>
            </a:r>
            <a:r>
              <a:rPr lang="en-US" altLang="ja-JP" sz="2400" dirty="0"/>
              <a:t>base(</a:t>
            </a:r>
            <a:r>
              <a:rPr lang="en-US" altLang="ja-JP" sz="2400" dirty="0" err="1"/>
              <a:t>int</a:t>
            </a:r>
            <a:r>
              <a:rPr lang="en-US" altLang="ja-JP" sz="2400" dirty="0"/>
              <a:t> x) { </a:t>
            </a:r>
            <a:r>
              <a:rPr lang="en-US" altLang="ja-JP" sz="2400" dirty="0">
                <a:solidFill>
                  <a:srgbClr val="FF0000"/>
                </a:solidFill>
              </a:rPr>
              <a:t>// </a:t>
            </a:r>
            <a:r>
              <a:rPr lang="ja-JP" altLang="en-US" sz="2400" dirty="0">
                <a:solidFill>
                  <a:srgbClr val="FF0000"/>
                </a:solidFill>
              </a:rPr>
              <a:t>コンストラクタ</a:t>
            </a:r>
          </a:p>
          <a:p>
            <a:pPr marL="0" indent="0">
              <a:buNone/>
            </a:pPr>
            <a:r>
              <a:rPr lang="ja-JP" altLang="en-US" sz="2400" dirty="0"/>
              <a:t>    </a:t>
            </a:r>
            <a:r>
              <a:rPr lang="en-US" altLang="ja-JP" sz="2400" dirty="0" err="1"/>
              <a:t>i</a:t>
            </a:r>
            <a:r>
              <a:rPr lang="en-US" altLang="ja-JP" sz="2400" dirty="0"/>
              <a:t> = x;</a:t>
            </a:r>
          </a:p>
          <a:p>
            <a:pPr marL="0" indent="0">
              <a:buNone/>
            </a:pPr>
            <a:r>
              <a:rPr lang="en-US" altLang="ja-JP" sz="2400" dirty="0"/>
              <a:t>  }</a:t>
            </a:r>
          </a:p>
          <a:p>
            <a:pPr marL="0" indent="0">
              <a:buNone/>
            </a:pPr>
            <a:r>
              <a:rPr lang="en-US" altLang="ja-JP" sz="2400" dirty="0"/>
              <a:t>  </a:t>
            </a:r>
          </a:p>
          <a:p>
            <a:pPr marL="0" indent="0">
              <a:buNone/>
            </a:pPr>
            <a:r>
              <a:rPr lang="en-US" altLang="ja-JP" sz="2400" dirty="0"/>
              <a:t>  virtual void </a:t>
            </a:r>
            <a:r>
              <a:rPr lang="en-US" altLang="ja-JP" sz="2400" dirty="0" err="1"/>
              <a:t>func</a:t>
            </a:r>
            <a:r>
              <a:rPr lang="en-US" altLang="ja-JP" sz="2400" dirty="0"/>
              <a:t>() { </a:t>
            </a:r>
            <a:r>
              <a:rPr lang="en-US" altLang="ja-JP" sz="2400" dirty="0">
                <a:solidFill>
                  <a:srgbClr val="FF0000"/>
                </a:solidFill>
              </a:rPr>
              <a:t>// </a:t>
            </a:r>
            <a:r>
              <a:rPr lang="ja-JP" altLang="en-US" sz="2400" dirty="0">
                <a:solidFill>
                  <a:srgbClr val="FF0000"/>
                </a:solidFill>
              </a:rPr>
              <a:t>仮想関数</a:t>
            </a:r>
          </a:p>
          <a:p>
            <a:pPr marL="0" indent="0">
              <a:buNone/>
            </a:pPr>
            <a:r>
              <a:rPr lang="ja-JP" altLang="en-US" sz="2400" dirty="0"/>
              <a:t>    </a:t>
            </a:r>
            <a:r>
              <a:rPr lang="en-US" altLang="ja-JP" sz="2400" dirty="0" err="1"/>
              <a:t>cout</a:t>
            </a:r>
            <a:r>
              <a:rPr lang="en-US" altLang="ja-JP" sz="2400" dirty="0"/>
              <a:t> &lt;&lt; "base</a:t>
            </a:r>
            <a:r>
              <a:rPr lang="ja-JP" altLang="en-US" sz="2400" dirty="0"/>
              <a:t>の</a:t>
            </a:r>
            <a:r>
              <a:rPr lang="en-US" altLang="ja-JP" sz="2400" dirty="0" err="1"/>
              <a:t>func</a:t>
            </a:r>
            <a:r>
              <a:rPr lang="en-US" altLang="ja-JP" sz="2400" dirty="0"/>
              <a:t>()</a:t>
            </a:r>
            <a:r>
              <a:rPr lang="ja-JP" altLang="en-US" sz="2400" dirty="0"/>
              <a:t>を使う</a:t>
            </a:r>
            <a:r>
              <a:rPr lang="en-US" altLang="ja-JP" sz="2400" dirty="0"/>
              <a:t>: ";</a:t>
            </a:r>
          </a:p>
          <a:p>
            <a:pPr marL="0" indent="0">
              <a:buNone/>
            </a:pPr>
            <a:r>
              <a:rPr lang="en-US" altLang="ja-JP" sz="2400" dirty="0"/>
              <a:t>    </a:t>
            </a:r>
            <a:r>
              <a:rPr lang="en-US" altLang="ja-JP" sz="2400" dirty="0" err="1"/>
              <a:t>cout</a:t>
            </a:r>
            <a:r>
              <a:rPr lang="en-US" altLang="ja-JP" sz="2400" dirty="0"/>
              <a:t> &lt;&lt; </a:t>
            </a:r>
            <a:r>
              <a:rPr lang="en-US" altLang="ja-JP" sz="2400" dirty="0" err="1"/>
              <a:t>i</a:t>
            </a:r>
            <a:r>
              <a:rPr lang="en-US" altLang="ja-JP" sz="2400" dirty="0"/>
              <a:t> &lt;&lt; </a:t>
            </a:r>
            <a:r>
              <a:rPr lang="en-US" altLang="ja-JP" sz="2400" dirty="0" err="1"/>
              <a:t>endl</a:t>
            </a:r>
            <a:r>
              <a:rPr lang="en-US" altLang="ja-JP" sz="2400" dirty="0"/>
              <a:t>;</a:t>
            </a:r>
          </a:p>
          <a:p>
            <a:pPr marL="0" indent="0">
              <a:buNone/>
            </a:pPr>
            <a:r>
              <a:rPr lang="en-US" altLang="ja-JP" sz="2400" dirty="0"/>
              <a:t>  }</a:t>
            </a:r>
          </a:p>
          <a:p>
            <a:pPr marL="0" indent="0">
              <a:buNone/>
            </a:pPr>
            <a:r>
              <a:rPr lang="en-US" altLang="ja-JP" sz="2400" dirty="0" smtClean="0"/>
              <a:t>};</a:t>
            </a:r>
            <a:endParaRPr lang="en-US" altLang="ja-JP" sz="2400" dirty="0"/>
          </a:p>
        </p:txBody>
      </p:sp>
      <p:sp>
        <p:nvSpPr>
          <p:cNvPr id="4" name="スライド番号プレースホルダー 3"/>
          <p:cNvSpPr>
            <a:spLocks noGrp="1"/>
          </p:cNvSpPr>
          <p:nvPr>
            <p:ph type="sldNum" sz="quarter" idx="12"/>
          </p:nvPr>
        </p:nvSpPr>
        <p:spPr/>
        <p:txBody>
          <a:bodyPr/>
          <a:lstStyle/>
          <a:p>
            <a:fld id="{F2894DB3-5C05-4EB1-A0B3-6C294000FE58}" type="slidenum">
              <a:rPr lang="en-US" smtClean="0"/>
              <a:pPr/>
              <a:t>19</a:t>
            </a:fld>
            <a:endParaRPr lang="en-US"/>
          </a:p>
        </p:txBody>
      </p:sp>
      <p:sp>
        <p:nvSpPr>
          <p:cNvPr id="8" name="コンテンツ プレースホルダー 2"/>
          <p:cNvSpPr txBox="1">
            <a:spLocks/>
          </p:cNvSpPr>
          <p:nvPr/>
        </p:nvSpPr>
        <p:spPr bwMode="auto">
          <a:xfrm>
            <a:off x="5056094" y="1344227"/>
            <a:ext cx="5503777" cy="6067814"/>
          </a:xfrm>
          <a:prstGeom prst="rect">
            <a:avLst/>
          </a:prstGeom>
          <a:solidFill>
            <a:schemeClr val="bg1"/>
          </a:solidFill>
          <a:ln w="9525">
            <a:solidFill>
              <a:schemeClr val="tx1"/>
            </a:solidFill>
            <a:miter lim="800000"/>
            <a:headEnd/>
            <a:tailEnd/>
          </a:ln>
        </p:spPr>
        <p:txBody>
          <a:bodyPr vert="horz" wrap="square" lIns="104251" tIns="52125" rIns="104251" bIns="52125" numCol="1" anchor="t" anchorCtr="0" compatLnSpc="1">
            <a:prstTxWarp prst="textNoShape">
              <a:avLst/>
            </a:prstTxWarp>
            <a:normAutofit/>
          </a:bodyPr>
          <a:lstStyle>
            <a:lvl1pPr marL="312572" indent="-312572" algn="l" rtl="0" fontAlgn="base">
              <a:spcBef>
                <a:spcPts val="688"/>
              </a:spcBef>
              <a:spcAft>
                <a:spcPct val="0"/>
              </a:spcAft>
              <a:buClr>
                <a:schemeClr val="accent1"/>
              </a:buClr>
              <a:buSzPct val="76000"/>
              <a:buFont typeface="Wingdings 3" pitchFamily="18" charset="2"/>
              <a:buChar char=""/>
              <a:defRPr kumimoji="1" sz="3000" kern="1200">
                <a:solidFill>
                  <a:schemeClr val="tx1"/>
                </a:solidFill>
                <a:latin typeface="+mn-lt"/>
                <a:ea typeface="+mn-ea"/>
                <a:cs typeface="+mn-cs"/>
              </a:defRPr>
            </a:lvl1pPr>
            <a:lvl2pPr marL="625144" indent="-312572" algn="l" rtl="0" fontAlgn="base">
              <a:spcBef>
                <a:spcPts val="575"/>
              </a:spcBef>
              <a:spcAft>
                <a:spcPct val="0"/>
              </a:spcAft>
              <a:buClr>
                <a:schemeClr val="accent2"/>
              </a:buClr>
              <a:buSzPct val="76000"/>
              <a:buFont typeface="Wingdings 3" pitchFamily="18" charset="2"/>
              <a:buChar char=""/>
              <a:defRPr kumimoji="1" sz="2600" kern="1200">
                <a:solidFill>
                  <a:schemeClr val="tx1"/>
                </a:solidFill>
                <a:latin typeface="+mn-lt"/>
                <a:ea typeface="+mn-ea"/>
                <a:cs typeface="+mn-cs"/>
              </a:defRPr>
            </a:lvl2pPr>
            <a:lvl3pPr marL="937717" indent="-260212" algn="l" rtl="0" fontAlgn="base">
              <a:spcBef>
                <a:spcPts val="575"/>
              </a:spcBef>
              <a:spcAft>
                <a:spcPct val="0"/>
              </a:spcAft>
              <a:buClr>
                <a:srgbClr val="BCBCBC"/>
              </a:buClr>
              <a:buSzPct val="76000"/>
              <a:buFont typeface="Wingdings 3" pitchFamily="18" charset="2"/>
              <a:buChar char=""/>
              <a:defRPr kumimoji="1" sz="2600" kern="1200">
                <a:solidFill>
                  <a:schemeClr val="tx1"/>
                </a:solidFill>
                <a:latin typeface="+mn-lt"/>
                <a:ea typeface="+mn-ea"/>
                <a:cs typeface="+mn-cs"/>
              </a:defRPr>
            </a:lvl3pPr>
            <a:lvl4pPr marL="1250288" indent="-260212" algn="l" rtl="0" fontAlgn="base">
              <a:spcBef>
                <a:spcPts val="449"/>
              </a:spcBef>
              <a:spcAft>
                <a:spcPct val="0"/>
              </a:spcAft>
              <a:buClr>
                <a:srgbClr val="8BA2B4"/>
              </a:buClr>
              <a:buSzPct val="70000"/>
              <a:buFont typeface="Wingdings" pitchFamily="2" charset="2"/>
              <a:buChar char=""/>
              <a:defRPr kumimoji="1" sz="2400" kern="1200">
                <a:solidFill>
                  <a:schemeClr val="tx1"/>
                </a:solidFill>
                <a:latin typeface="+mn-lt"/>
                <a:ea typeface="+mn-ea"/>
                <a:cs typeface="+mn-cs"/>
              </a:defRPr>
            </a:lvl4pPr>
            <a:lvl5pPr marL="1562862" indent="-260212" algn="l" rtl="0" fontAlgn="base">
              <a:spcBef>
                <a:spcPts val="338"/>
              </a:spcBef>
              <a:spcAft>
                <a:spcPct val="0"/>
              </a:spcAft>
              <a:buClr>
                <a:schemeClr val="accent2"/>
              </a:buClr>
              <a:buSzPct val="70000"/>
              <a:buFont typeface="Wingdings" pitchFamily="2" charset="2"/>
              <a:buChar char=""/>
              <a:defRPr kumimoji="1" sz="2400" kern="1200">
                <a:solidFill>
                  <a:schemeClr val="tx1"/>
                </a:solidFill>
                <a:latin typeface="+mn-lt"/>
                <a:ea typeface="+mn-ea"/>
                <a:cs typeface="+mn-cs"/>
              </a:defRPr>
            </a:lvl5pPr>
            <a:lvl6pPr marL="1876507" indent="-208502" algn="l" rtl="0" eaLnBrk="1" latinLnBrk="0" hangingPunct="1">
              <a:spcBef>
                <a:spcPts val="342"/>
              </a:spcBef>
              <a:buClr>
                <a:srgbClr val="9FB8CD">
                  <a:shade val="75000"/>
                </a:srgbClr>
              </a:buClr>
              <a:buSzPct val="75000"/>
              <a:buFont typeface="Wingdings 3"/>
              <a:buChar char=""/>
              <a:defRPr kumimoji="1" lang="en-US" sz="1800" kern="1200" smtClean="0">
                <a:solidFill>
                  <a:schemeClr val="tx1"/>
                </a:solidFill>
                <a:latin typeface="+mn-lt"/>
                <a:ea typeface="+mn-ea"/>
                <a:cs typeface="+mn-cs"/>
              </a:defRPr>
            </a:lvl6pPr>
            <a:lvl7pPr marL="2085008" indent="-208502" algn="l" rtl="0" eaLnBrk="1" latinLnBrk="0" hangingPunct="1">
              <a:spcBef>
                <a:spcPts val="342"/>
              </a:spcBef>
              <a:buClr>
                <a:srgbClr val="727CA3">
                  <a:shade val="75000"/>
                </a:srgbClr>
              </a:buClr>
              <a:buSzPct val="75000"/>
              <a:buFont typeface="Wingdings 3"/>
              <a:buChar char=""/>
              <a:defRPr kumimoji="1" lang="en-US" sz="1600" kern="1200" smtClean="0">
                <a:solidFill>
                  <a:schemeClr val="tx1"/>
                </a:solidFill>
                <a:latin typeface="+mn-lt"/>
                <a:ea typeface="+mn-ea"/>
                <a:cs typeface="+mn-cs"/>
              </a:defRPr>
            </a:lvl7pPr>
            <a:lvl8pPr marL="2293509" indent="-208502" algn="l" rtl="0" eaLnBrk="1" latinLnBrk="0" hangingPunct="1">
              <a:spcBef>
                <a:spcPts val="342"/>
              </a:spcBef>
              <a:buClr>
                <a:prstClr val="white">
                  <a:shade val="50000"/>
                </a:prstClr>
              </a:buClr>
              <a:buSzPct val="75000"/>
              <a:buFont typeface="Wingdings 3"/>
              <a:buChar char=""/>
              <a:defRPr kumimoji="1" lang="en-US" sz="1600" kern="1200" smtClean="0">
                <a:solidFill>
                  <a:schemeClr val="tx1"/>
                </a:solidFill>
                <a:latin typeface="+mn-lt"/>
                <a:ea typeface="+mn-ea"/>
                <a:cs typeface="+mn-cs"/>
              </a:defRPr>
            </a:lvl8pPr>
            <a:lvl9pPr marL="2502010" indent="-208502" algn="l" rtl="0" eaLnBrk="1" latinLnBrk="0" hangingPunct="1">
              <a:spcBef>
                <a:spcPts val="342"/>
              </a:spcBef>
              <a:buClr>
                <a:srgbClr val="9FB8CD"/>
              </a:buClr>
              <a:buSzPct val="75000"/>
              <a:buFont typeface="Wingdings 3"/>
              <a:buChar char=""/>
              <a:defRPr kumimoji="1" lang="en-US" sz="1400" kern="1200" smtClean="0">
                <a:solidFill>
                  <a:schemeClr val="tx1"/>
                </a:solidFill>
                <a:latin typeface="+mn-lt"/>
                <a:ea typeface="+mn-ea"/>
                <a:cs typeface="+mn-cs"/>
              </a:defRPr>
            </a:lvl9pPr>
          </a:lstStyle>
          <a:p>
            <a:pPr marL="0" indent="0">
              <a:buNone/>
            </a:pPr>
            <a:r>
              <a:rPr lang="en-US" altLang="ja-JP" sz="2400" dirty="0">
                <a:solidFill>
                  <a:srgbClr val="FF0000"/>
                </a:solidFill>
              </a:rPr>
              <a:t>// </a:t>
            </a:r>
            <a:r>
              <a:rPr lang="ja-JP" altLang="en-US" sz="2400" dirty="0">
                <a:solidFill>
                  <a:srgbClr val="FF0000"/>
                </a:solidFill>
              </a:rPr>
              <a:t>派生クラス</a:t>
            </a:r>
            <a:r>
              <a:rPr lang="en-US" altLang="ja-JP" sz="2400" dirty="0" smtClean="0">
                <a:solidFill>
                  <a:srgbClr val="FF0000"/>
                </a:solidFill>
              </a:rPr>
              <a:t>1</a:t>
            </a:r>
          </a:p>
          <a:p>
            <a:pPr marL="0" indent="0">
              <a:buNone/>
            </a:pPr>
            <a:r>
              <a:rPr lang="en-US" altLang="ja-JP" sz="2400" dirty="0" smtClean="0"/>
              <a:t>class </a:t>
            </a:r>
            <a:r>
              <a:rPr lang="en-US" altLang="ja-JP" sz="2400" dirty="0"/>
              <a:t>deriv1 : public base </a:t>
            </a:r>
            <a:r>
              <a:rPr lang="en-US" altLang="ja-JP" sz="2400" dirty="0" smtClean="0"/>
              <a:t>{</a:t>
            </a:r>
            <a:endParaRPr lang="en-US" altLang="ja-JP" sz="2400" dirty="0"/>
          </a:p>
          <a:p>
            <a:pPr marL="0" indent="0">
              <a:buNone/>
            </a:pPr>
            <a:r>
              <a:rPr lang="en-US" altLang="ja-JP" sz="2400" dirty="0"/>
              <a:t>public:</a:t>
            </a:r>
          </a:p>
          <a:p>
            <a:pPr marL="0" indent="0">
              <a:buNone/>
            </a:pPr>
            <a:r>
              <a:rPr lang="en-US" altLang="ja-JP" sz="2400" dirty="0"/>
              <a:t>  deriv1(</a:t>
            </a:r>
            <a:r>
              <a:rPr lang="en-US" altLang="ja-JP" sz="2400" dirty="0" err="1"/>
              <a:t>int</a:t>
            </a:r>
            <a:r>
              <a:rPr lang="en-US" altLang="ja-JP" sz="2400" dirty="0"/>
              <a:t> x) : base(x) {} </a:t>
            </a:r>
            <a:r>
              <a:rPr lang="en-US" altLang="ja-JP" sz="2400" dirty="0">
                <a:solidFill>
                  <a:srgbClr val="FF0000"/>
                </a:solidFill>
              </a:rPr>
              <a:t>// </a:t>
            </a:r>
            <a:r>
              <a:rPr lang="ja-JP" altLang="en-US" sz="2400" dirty="0" smtClean="0">
                <a:solidFill>
                  <a:srgbClr val="FF0000"/>
                </a:solidFill>
              </a:rPr>
              <a:t>コンストラクタ：基本</a:t>
            </a:r>
            <a:r>
              <a:rPr lang="ja-JP" altLang="en-US" sz="2400" dirty="0">
                <a:solidFill>
                  <a:srgbClr val="FF0000"/>
                </a:solidFill>
              </a:rPr>
              <a:t>クラスのコンストラクタで初期化</a:t>
            </a:r>
          </a:p>
          <a:p>
            <a:pPr marL="0" indent="0">
              <a:buNone/>
            </a:pPr>
            <a:endParaRPr lang="ja-JP" altLang="en-US" sz="2400" dirty="0"/>
          </a:p>
          <a:p>
            <a:pPr marL="0" indent="0">
              <a:buNone/>
            </a:pPr>
            <a:r>
              <a:rPr lang="ja-JP" altLang="en-US" sz="2400" dirty="0"/>
              <a:t>  </a:t>
            </a:r>
            <a:r>
              <a:rPr lang="en-US" altLang="ja-JP" sz="2400" dirty="0"/>
              <a:t>void </a:t>
            </a:r>
            <a:r>
              <a:rPr lang="en-US" altLang="ja-JP" sz="2400" dirty="0" err="1"/>
              <a:t>func</a:t>
            </a:r>
            <a:r>
              <a:rPr lang="en-US" altLang="ja-JP" sz="2400" dirty="0"/>
              <a:t>() {</a:t>
            </a:r>
          </a:p>
          <a:p>
            <a:pPr marL="0" indent="0">
              <a:buNone/>
            </a:pPr>
            <a:r>
              <a:rPr lang="en-US" altLang="ja-JP" sz="2400" dirty="0"/>
              <a:t>    </a:t>
            </a:r>
            <a:r>
              <a:rPr lang="en-US" altLang="ja-JP" sz="2400" dirty="0" err="1"/>
              <a:t>cout</a:t>
            </a:r>
            <a:r>
              <a:rPr lang="en-US" altLang="ja-JP" sz="2400" dirty="0"/>
              <a:t> &lt;&lt; "deriv1</a:t>
            </a:r>
            <a:r>
              <a:rPr lang="ja-JP" altLang="en-US" sz="2400" dirty="0"/>
              <a:t>の</a:t>
            </a:r>
            <a:r>
              <a:rPr lang="en-US" altLang="ja-JP" sz="2400" dirty="0" err="1"/>
              <a:t>func</a:t>
            </a:r>
            <a:r>
              <a:rPr lang="en-US" altLang="ja-JP" sz="2400" dirty="0"/>
              <a:t>()</a:t>
            </a:r>
            <a:r>
              <a:rPr lang="ja-JP" altLang="en-US" sz="2400" dirty="0"/>
              <a:t>を使う</a:t>
            </a:r>
            <a:r>
              <a:rPr lang="en-US" altLang="ja-JP" sz="2400" dirty="0"/>
              <a:t>: ";</a:t>
            </a:r>
          </a:p>
          <a:p>
            <a:pPr marL="0" indent="0">
              <a:buNone/>
            </a:pPr>
            <a:r>
              <a:rPr lang="en-US" altLang="ja-JP" sz="2400" dirty="0"/>
              <a:t>    </a:t>
            </a:r>
            <a:r>
              <a:rPr lang="en-US" altLang="ja-JP" sz="2400" dirty="0" err="1"/>
              <a:t>cout</a:t>
            </a:r>
            <a:r>
              <a:rPr lang="en-US" altLang="ja-JP" sz="2400" dirty="0"/>
              <a:t> &lt;&lt; </a:t>
            </a:r>
            <a:r>
              <a:rPr lang="en-US" altLang="ja-JP" sz="2400" dirty="0" err="1"/>
              <a:t>i</a:t>
            </a:r>
            <a:r>
              <a:rPr lang="en-US" altLang="ja-JP" sz="2400" dirty="0"/>
              <a:t>*</a:t>
            </a:r>
            <a:r>
              <a:rPr lang="en-US" altLang="ja-JP" sz="2400" dirty="0" err="1"/>
              <a:t>i</a:t>
            </a:r>
            <a:r>
              <a:rPr lang="en-US" altLang="ja-JP" sz="2400" dirty="0"/>
              <a:t> &lt;&lt; </a:t>
            </a:r>
            <a:r>
              <a:rPr lang="en-US" altLang="ja-JP" sz="2400" dirty="0" err="1"/>
              <a:t>endl</a:t>
            </a:r>
            <a:r>
              <a:rPr lang="en-US" altLang="ja-JP" sz="2400" dirty="0"/>
              <a:t>;</a:t>
            </a:r>
          </a:p>
          <a:p>
            <a:pPr marL="0" indent="0">
              <a:buNone/>
            </a:pPr>
            <a:r>
              <a:rPr lang="en-US" altLang="ja-JP" sz="2400" dirty="0"/>
              <a:t>  }</a:t>
            </a:r>
          </a:p>
          <a:p>
            <a:pPr marL="0" indent="0">
              <a:buNone/>
            </a:pPr>
            <a:r>
              <a:rPr lang="en-US" altLang="ja-JP" sz="2400" dirty="0" smtClean="0"/>
              <a:t>};</a:t>
            </a:r>
            <a:endParaRPr lang="en-US" altLang="ja-JP" sz="2400" dirty="0"/>
          </a:p>
        </p:txBody>
      </p:sp>
      <p:sp>
        <p:nvSpPr>
          <p:cNvPr id="15" name="角丸四角形吹き出し 14"/>
          <p:cNvSpPr/>
          <p:nvPr/>
        </p:nvSpPr>
        <p:spPr>
          <a:xfrm>
            <a:off x="5613008" y="338731"/>
            <a:ext cx="4839287" cy="535110"/>
          </a:xfrm>
          <a:prstGeom prst="wedgeRoundRectCallout">
            <a:avLst>
              <a:gd name="adj1" fmla="val -19051"/>
              <a:gd name="adj2" fmla="val 107781"/>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dirty="0"/>
              <a:t>ex20_virtual.cc</a:t>
            </a:r>
            <a:endParaRPr lang="ja-JP" altLang="en-US" dirty="0"/>
          </a:p>
        </p:txBody>
      </p:sp>
    </p:spTree>
    <p:extLst>
      <p:ext uri="{BB962C8B-B14F-4D97-AF65-F5344CB8AC3E}">
        <p14:creationId xmlns:p14="http://schemas.microsoft.com/office/powerpoint/2010/main" val="40166096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6"/>
          <p:cNvSpPr>
            <a:spLocks noGrp="1"/>
          </p:cNvSpPr>
          <p:nvPr>
            <p:ph type="title"/>
          </p:nvPr>
        </p:nvSpPr>
        <p:spPr/>
        <p:txBody>
          <a:bodyPr/>
          <a:lstStyle/>
          <a:p>
            <a:r>
              <a:rPr lang="ja-JP" altLang="en-US" smtClean="0"/>
              <a:t>授業の予定（後半）</a:t>
            </a:r>
            <a:endParaRPr lang="ja-JP" altLang="en-US" dirty="0"/>
          </a:p>
        </p:txBody>
      </p:sp>
      <p:graphicFrame>
        <p:nvGraphicFramePr>
          <p:cNvPr id="5" name="コンテンツ プレースホルダー 4"/>
          <p:cNvGraphicFramePr>
            <a:graphicFrameLocks noGrp="1"/>
          </p:cNvGraphicFramePr>
          <p:nvPr>
            <p:ph sz="quarter" idx="1"/>
            <p:extLst>
              <p:ext uri="{D42A27DB-BD31-4B8C-83A1-F6EECF244321}">
                <p14:modId xmlns:p14="http://schemas.microsoft.com/office/powerpoint/2010/main" val="714395421"/>
              </p:ext>
            </p:extLst>
          </p:nvPr>
        </p:nvGraphicFramePr>
        <p:xfrm>
          <a:off x="534988" y="1344613"/>
          <a:ext cx="9820791" cy="5615940"/>
        </p:xfrm>
        <a:graphic>
          <a:graphicData uri="http://schemas.openxmlformats.org/drawingml/2006/table">
            <a:tbl>
              <a:tblPr firstRow="1" bandRow="1">
                <a:tableStyleId>{5C22544A-7EE6-4342-B048-85BDC9FD1C3A}</a:tableStyleId>
              </a:tblPr>
              <a:tblGrid>
                <a:gridCol w="618563"/>
                <a:gridCol w="1716258"/>
                <a:gridCol w="5101883"/>
                <a:gridCol w="2384087"/>
              </a:tblGrid>
              <a:tr h="370840">
                <a:tc>
                  <a:txBody>
                    <a:bodyPr/>
                    <a:lstStyle/>
                    <a:p>
                      <a:pPr algn="ctr"/>
                      <a:r>
                        <a:rPr lang="en-US" altLang="ja-JP" sz="2400" dirty="0">
                          <a:effectLst/>
                        </a:rPr>
                        <a:t>#</a:t>
                      </a:r>
                    </a:p>
                  </a:txBody>
                  <a:tcPr marL="47625" marR="47625" marT="19050" marB="19050" anchor="ctr"/>
                </a:tc>
                <a:tc>
                  <a:txBody>
                    <a:bodyPr/>
                    <a:lstStyle/>
                    <a:p>
                      <a:pPr algn="ctr"/>
                      <a:r>
                        <a:rPr lang="ja-JP" altLang="en-US" sz="2400" dirty="0">
                          <a:effectLst/>
                        </a:rPr>
                        <a:t>月日</a:t>
                      </a:r>
                    </a:p>
                  </a:txBody>
                  <a:tcPr marL="47625" marR="47625" marT="19050" marB="19050" anchor="ctr"/>
                </a:tc>
                <a:tc>
                  <a:txBody>
                    <a:bodyPr/>
                    <a:lstStyle/>
                    <a:p>
                      <a:pPr algn="ctr"/>
                      <a:r>
                        <a:rPr lang="ja-JP" altLang="en-US" sz="2400" dirty="0">
                          <a:effectLst/>
                        </a:rPr>
                        <a:t>内容</a:t>
                      </a:r>
                    </a:p>
                  </a:txBody>
                  <a:tcPr marL="47625" marR="47625" marT="19050" marB="19050" anchor="ctr"/>
                </a:tc>
                <a:tc>
                  <a:txBody>
                    <a:bodyPr/>
                    <a:lstStyle/>
                    <a:p>
                      <a:pPr algn="ctr"/>
                      <a:r>
                        <a:rPr lang="ja-JP" altLang="en-US" sz="2400" dirty="0">
                          <a:effectLst/>
                        </a:rPr>
                        <a:t>担当者</a:t>
                      </a:r>
                    </a:p>
                  </a:txBody>
                  <a:tcPr marL="47625" marR="47625" marT="19050" marB="19050" anchor="ctr"/>
                </a:tc>
              </a:tr>
              <a:tr h="370840">
                <a:tc>
                  <a:txBody>
                    <a:bodyPr/>
                    <a:lstStyle/>
                    <a:p>
                      <a:pPr algn="ctr"/>
                      <a:r>
                        <a:rPr lang="en-US" altLang="ja-JP" sz="2400" dirty="0">
                          <a:effectLst/>
                        </a:rPr>
                        <a:t>7</a:t>
                      </a:r>
                    </a:p>
                  </a:txBody>
                  <a:tcPr marL="47625" marR="47625" marT="19050" marB="19050" anchor="ctr"/>
                </a:tc>
                <a:tc>
                  <a:txBody>
                    <a:bodyPr/>
                    <a:lstStyle/>
                    <a:p>
                      <a:pPr algn="ctr"/>
                      <a:r>
                        <a:rPr lang="en-US" altLang="ja-JP" sz="2400" dirty="0">
                          <a:effectLst/>
                        </a:rPr>
                        <a:t>11</a:t>
                      </a:r>
                      <a:r>
                        <a:rPr lang="ja-JP" altLang="en-US" sz="2400" dirty="0">
                          <a:effectLst/>
                        </a:rPr>
                        <a:t>月</a:t>
                      </a:r>
                      <a:r>
                        <a:rPr lang="en-US" altLang="ja-JP" sz="2400" dirty="0">
                          <a:effectLst/>
                        </a:rPr>
                        <a:t>13</a:t>
                      </a:r>
                      <a:r>
                        <a:rPr lang="ja-JP" altLang="en-US" sz="2400" dirty="0">
                          <a:effectLst/>
                        </a:rPr>
                        <a:t>日</a:t>
                      </a:r>
                    </a:p>
                  </a:txBody>
                  <a:tcPr marL="47625" marR="47625" marT="19050" marB="19050" anchor="ctr"/>
                </a:tc>
                <a:tc>
                  <a:txBody>
                    <a:bodyPr/>
                    <a:lstStyle/>
                    <a:p>
                      <a:pPr algn="ctr"/>
                      <a:r>
                        <a:rPr lang="en-US" altLang="ja-JP" sz="2400" dirty="0">
                          <a:effectLst/>
                        </a:rPr>
                        <a:t>C</a:t>
                      </a:r>
                      <a:r>
                        <a:rPr lang="ja-JP" altLang="en-US" sz="2400" dirty="0">
                          <a:effectLst/>
                        </a:rPr>
                        <a:t>言語の演習</a:t>
                      </a:r>
                      <a:r>
                        <a:rPr lang="en-US" altLang="ja-JP" sz="2400" dirty="0" smtClean="0">
                          <a:effectLst/>
                        </a:rPr>
                        <a:t>4</a:t>
                      </a:r>
                    </a:p>
                    <a:p>
                      <a:pPr algn="ctr"/>
                      <a:r>
                        <a:rPr lang="ja-JP" altLang="en-US" sz="2400" dirty="0" smtClean="0">
                          <a:effectLst/>
                        </a:rPr>
                        <a:t>（</a:t>
                      </a:r>
                      <a:r>
                        <a:rPr lang="ja-JP" altLang="en-US" sz="2400" dirty="0">
                          <a:effectLst/>
                        </a:rPr>
                        <a:t>ポインタの演算，列挙型）</a:t>
                      </a:r>
                    </a:p>
                  </a:txBody>
                  <a:tcPr anchor="ctr"/>
                </a:tc>
                <a:tc>
                  <a:txBody>
                    <a:bodyPr/>
                    <a:lstStyle/>
                    <a:p>
                      <a:pPr algn="ctr"/>
                      <a:r>
                        <a:rPr lang="ja-JP" altLang="en-US" sz="2400" dirty="0">
                          <a:effectLst/>
                        </a:rPr>
                        <a:t>内海</a:t>
                      </a:r>
                    </a:p>
                  </a:txBody>
                  <a:tcPr anchor="ctr"/>
                </a:tc>
              </a:tr>
              <a:tr h="370840">
                <a:tc>
                  <a:txBody>
                    <a:bodyPr/>
                    <a:lstStyle/>
                    <a:p>
                      <a:pPr algn="ctr"/>
                      <a:r>
                        <a:rPr lang="en-US" altLang="ja-JP" sz="2400" dirty="0">
                          <a:effectLst/>
                        </a:rPr>
                        <a:t>8</a:t>
                      </a:r>
                    </a:p>
                  </a:txBody>
                  <a:tcPr marL="47625" marR="47625" marT="19050" marB="19050" anchor="ctr"/>
                </a:tc>
                <a:tc>
                  <a:txBody>
                    <a:bodyPr/>
                    <a:lstStyle/>
                    <a:p>
                      <a:pPr algn="ctr"/>
                      <a:r>
                        <a:rPr lang="en-US" altLang="ja-JP" sz="2400" dirty="0">
                          <a:effectLst/>
                        </a:rPr>
                        <a:t>11</a:t>
                      </a:r>
                      <a:r>
                        <a:rPr lang="ja-JP" altLang="en-US" sz="2400" dirty="0">
                          <a:effectLst/>
                        </a:rPr>
                        <a:t>月</a:t>
                      </a:r>
                      <a:r>
                        <a:rPr lang="en-US" altLang="ja-JP" sz="2400" dirty="0">
                          <a:effectLst/>
                        </a:rPr>
                        <a:t>20</a:t>
                      </a:r>
                      <a:r>
                        <a:rPr lang="ja-JP" altLang="en-US" sz="2400" dirty="0">
                          <a:effectLst/>
                        </a:rPr>
                        <a:t>日</a:t>
                      </a:r>
                    </a:p>
                  </a:txBody>
                  <a:tcPr marL="47625" marR="47625" marT="19050" marB="19050" anchor="ctr"/>
                </a:tc>
                <a:tc>
                  <a:txBody>
                    <a:bodyPr/>
                    <a:lstStyle/>
                    <a:p>
                      <a:pPr algn="ctr"/>
                      <a:r>
                        <a:rPr lang="en-US" altLang="ja-JP" sz="2400" dirty="0">
                          <a:effectLst/>
                        </a:rPr>
                        <a:t>C</a:t>
                      </a:r>
                      <a:r>
                        <a:rPr lang="ja-JP" altLang="en-US" sz="2400" dirty="0">
                          <a:effectLst/>
                        </a:rPr>
                        <a:t>言語の演習課題</a:t>
                      </a:r>
                    </a:p>
                  </a:txBody>
                  <a:tcPr anchor="ctr"/>
                </a:tc>
                <a:tc>
                  <a:txBody>
                    <a:bodyPr/>
                    <a:lstStyle/>
                    <a:p>
                      <a:pPr algn="ctr"/>
                      <a:r>
                        <a:rPr lang="ja-JP" altLang="en-US" sz="2400" dirty="0">
                          <a:effectLst/>
                        </a:rPr>
                        <a:t>内海</a:t>
                      </a:r>
                    </a:p>
                  </a:txBody>
                  <a:tcPr anchor="ctr"/>
                </a:tc>
              </a:tr>
              <a:tr h="370840">
                <a:tc>
                  <a:txBody>
                    <a:bodyPr/>
                    <a:lstStyle/>
                    <a:p>
                      <a:pPr algn="ctr"/>
                      <a:r>
                        <a:rPr lang="en-US" altLang="ja-JP" sz="2400" dirty="0">
                          <a:effectLst/>
                        </a:rPr>
                        <a:t>9</a:t>
                      </a:r>
                    </a:p>
                  </a:txBody>
                  <a:tcPr marL="47625" marR="47625" marT="19050" marB="19050" anchor="ctr"/>
                </a:tc>
                <a:tc>
                  <a:txBody>
                    <a:bodyPr/>
                    <a:lstStyle/>
                    <a:p>
                      <a:pPr algn="ctr"/>
                      <a:r>
                        <a:rPr lang="en-US" altLang="ja-JP" sz="2400">
                          <a:effectLst/>
                        </a:rPr>
                        <a:t>11</a:t>
                      </a:r>
                      <a:r>
                        <a:rPr lang="ja-JP" altLang="en-US" sz="2400">
                          <a:effectLst/>
                        </a:rPr>
                        <a:t>月</a:t>
                      </a:r>
                      <a:r>
                        <a:rPr lang="en-US" altLang="ja-JP" sz="2400">
                          <a:effectLst/>
                        </a:rPr>
                        <a:t>27</a:t>
                      </a:r>
                      <a:r>
                        <a:rPr lang="ja-JP" altLang="en-US" sz="2400">
                          <a:effectLst/>
                        </a:rPr>
                        <a:t>日</a:t>
                      </a:r>
                    </a:p>
                  </a:txBody>
                  <a:tcPr marL="47625" marR="47625" marT="19050" marB="19050" anchor="ctr"/>
                </a:tc>
                <a:tc>
                  <a:txBody>
                    <a:bodyPr/>
                    <a:lstStyle/>
                    <a:p>
                      <a:pPr algn="ctr"/>
                      <a:r>
                        <a:rPr lang="en-US" altLang="ja-JP" sz="2400" dirty="0">
                          <a:solidFill>
                            <a:schemeClr val="tx1"/>
                          </a:solidFill>
                          <a:effectLst/>
                        </a:rPr>
                        <a:t>C++</a:t>
                      </a:r>
                      <a:r>
                        <a:rPr lang="ja-JP" altLang="en-US" sz="2400" dirty="0">
                          <a:solidFill>
                            <a:schemeClr val="tx1"/>
                          </a:solidFill>
                          <a:effectLst/>
                        </a:rPr>
                        <a:t>の演習</a:t>
                      </a:r>
                      <a:r>
                        <a:rPr lang="en-US" altLang="ja-JP" sz="2400" dirty="0">
                          <a:solidFill>
                            <a:schemeClr val="tx1"/>
                          </a:solidFill>
                          <a:effectLst/>
                        </a:rPr>
                        <a:t>1</a:t>
                      </a:r>
                      <a:r>
                        <a:rPr lang="ja-JP" altLang="en-US" sz="2400" dirty="0">
                          <a:solidFill>
                            <a:schemeClr val="tx1"/>
                          </a:solidFill>
                          <a:effectLst/>
                        </a:rPr>
                        <a:t>（クラス）</a:t>
                      </a:r>
                    </a:p>
                  </a:txBody>
                  <a:tcPr anchor="ctr"/>
                </a:tc>
                <a:tc>
                  <a:txBody>
                    <a:bodyPr/>
                    <a:lstStyle/>
                    <a:p>
                      <a:pPr algn="ctr"/>
                      <a:r>
                        <a:rPr lang="ja-JP" altLang="en-US" sz="2400" dirty="0">
                          <a:effectLst/>
                        </a:rPr>
                        <a:t>岩村</a:t>
                      </a:r>
                    </a:p>
                  </a:txBody>
                  <a:tcPr anchor="ctr"/>
                </a:tc>
              </a:tr>
              <a:tr h="370840">
                <a:tc>
                  <a:txBody>
                    <a:bodyPr/>
                    <a:lstStyle/>
                    <a:p>
                      <a:pPr algn="ctr"/>
                      <a:r>
                        <a:rPr lang="en-US" altLang="ja-JP" sz="2400">
                          <a:effectLst/>
                        </a:rPr>
                        <a:t>10</a:t>
                      </a:r>
                    </a:p>
                  </a:txBody>
                  <a:tcPr marL="47625" marR="47625" marT="19050" marB="19050" anchor="ctr"/>
                </a:tc>
                <a:tc>
                  <a:txBody>
                    <a:bodyPr/>
                    <a:lstStyle/>
                    <a:p>
                      <a:pPr algn="ctr"/>
                      <a:r>
                        <a:rPr lang="en-US" altLang="ja-JP" sz="2400">
                          <a:effectLst/>
                        </a:rPr>
                        <a:t>12</a:t>
                      </a:r>
                      <a:r>
                        <a:rPr lang="ja-JP" altLang="en-US" sz="2400">
                          <a:effectLst/>
                        </a:rPr>
                        <a:t>月 </a:t>
                      </a:r>
                      <a:r>
                        <a:rPr lang="en-US" altLang="ja-JP" sz="2400">
                          <a:effectLst/>
                        </a:rPr>
                        <a:t>4</a:t>
                      </a:r>
                      <a:r>
                        <a:rPr lang="ja-JP" altLang="en-US" sz="2400">
                          <a:effectLst/>
                        </a:rPr>
                        <a:t>日</a:t>
                      </a:r>
                    </a:p>
                  </a:txBody>
                  <a:tcPr marL="47625" marR="47625" marT="19050" marB="19050" anchor="ctr"/>
                </a:tc>
                <a:tc>
                  <a:txBody>
                    <a:bodyPr/>
                    <a:lstStyle/>
                    <a:p>
                      <a:pPr algn="ctr"/>
                      <a:r>
                        <a:rPr lang="en-US" altLang="ja-JP" sz="2400" dirty="0">
                          <a:solidFill>
                            <a:schemeClr val="tx1"/>
                          </a:solidFill>
                          <a:effectLst/>
                        </a:rPr>
                        <a:t>C++</a:t>
                      </a:r>
                      <a:r>
                        <a:rPr lang="ja-JP" altLang="en-US" sz="2400" dirty="0">
                          <a:solidFill>
                            <a:schemeClr val="tx1"/>
                          </a:solidFill>
                          <a:effectLst/>
                        </a:rPr>
                        <a:t>の演習</a:t>
                      </a:r>
                      <a:r>
                        <a:rPr lang="en-US" altLang="ja-JP" sz="2400" dirty="0">
                          <a:solidFill>
                            <a:schemeClr val="tx1"/>
                          </a:solidFill>
                          <a:effectLst/>
                        </a:rPr>
                        <a:t>2</a:t>
                      </a:r>
                      <a:r>
                        <a:rPr lang="ja-JP" altLang="en-US" sz="2400" dirty="0">
                          <a:solidFill>
                            <a:schemeClr val="tx1"/>
                          </a:solidFill>
                          <a:effectLst/>
                        </a:rPr>
                        <a:t>（クラスの継承）</a:t>
                      </a:r>
                    </a:p>
                  </a:txBody>
                  <a:tcPr anchor="ctr"/>
                </a:tc>
                <a:tc>
                  <a:txBody>
                    <a:bodyPr/>
                    <a:lstStyle/>
                    <a:p>
                      <a:pPr algn="ctr"/>
                      <a:r>
                        <a:rPr lang="ja-JP" altLang="en-US" sz="2400" dirty="0" smtClean="0">
                          <a:effectLst/>
                        </a:rPr>
                        <a:t>岩村</a:t>
                      </a:r>
                      <a:endParaRPr lang="en-US" altLang="ja-JP" sz="2400" dirty="0" smtClean="0">
                        <a:effectLst/>
                      </a:endParaRPr>
                    </a:p>
                    <a:p>
                      <a:pPr algn="ctr"/>
                      <a:r>
                        <a:rPr lang="ja-JP" altLang="en-US" sz="2400" dirty="0" smtClean="0">
                          <a:effectLst/>
                        </a:rPr>
                        <a:t> </a:t>
                      </a:r>
                      <a:r>
                        <a:rPr lang="en-US" altLang="ja-JP" sz="2400" dirty="0">
                          <a:effectLst/>
                        </a:rPr>
                        <a:t>(</a:t>
                      </a:r>
                      <a:r>
                        <a:rPr lang="ja-JP" altLang="en-US" sz="2400" dirty="0">
                          <a:effectLst/>
                        </a:rPr>
                        <a:t>代理：谷川</a:t>
                      </a:r>
                      <a:r>
                        <a:rPr lang="en-US" altLang="ja-JP" sz="2400" dirty="0">
                          <a:effectLst/>
                        </a:rPr>
                        <a:t>)</a:t>
                      </a:r>
                    </a:p>
                  </a:txBody>
                  <a:tcPr anchor="ctr"/>
                </a:tc>
              </a:tr>
              <a:tr h="370840">
                <a:tc>
                  <a:txBody>
                    <a:bodyPr/>
                    <a:lstStyle/>
                    <a:p>
                      <a:pPr algn="ctr"/>
                      <a:r>
                        <a:rPr lang="en-US" altLang="ja-JP" sz="2400">
                          <a:effectLst/>
                        </a:rPr>
                        <a:t>11</a:t>
                      </a:r>
                    </a:p>
                  </a:txBody>
                  <a:tcPr marL="47625" marR="47625" marT="19050" marB="19050" anchor="ctr"/>
                </a:tc>
                <a:tc>
                  <a:txBody>
                    <a:bodyPr/>
                    <a:lstStyle/>
                    <a:p>
                      <a:pPr algn="ctr"/>
                      <a:r>
                        <a:rPr lang="en-US" altLang="ja-JP" sz="2400" dirty="0">
                          <a:effectLst/>
                        </a:rPr>
                        <a:t>12</a:t>
                      </a:r>
                      <a:r>
                        <a:rPr lang="ja-JP" altLang="en-US" sz="2400" dirty="0">
                          <a:effectLst/>
                        </a:rPr>
                        <a:t>月</a:t>
                      </a:r>
                      <a:r>
                        <a:rPr lang="en-US" altLang="ja-JP" sz="2400" dirty="0">
                          <a:effectLst/>
                        </a:rPr>
                        <a:t>11</a:t>
                      </a:r>
                      <a:r>
                        <a:rPr lang="ja-JP" altLang="en-US" sz="2400" dirty="0">
                          <a:effectLst/>
                        </a:rPr>
                        <a:t>日</a:t>
                      </a:r>
                    </a:p>
                  </a:txBody>
                  <a:tcPr marL="47625" marR="47625" marT="19050" marB="19050" anchor="ctr"/>
                </a:tc>
                <a:tc>
                  <a:txBody>
                    <a:bodyPr/>
                    <a:lstStyle/>
                    <a:p>
                      <a:pPr algn="ctr"/>
                      <a:r>
                        <a:rPr lang="en-US" altLang="ja-JP" sz="2400" dirty="0" smtClean="0">
                          <a:solidFill>
                            <a:schemeClr val="tx1"/>
                          </a:solidFill>
                          <a:effectLst/>
                        </a:rPr>
                        <a:t>C++</a:t>
                      </a:r>
                      <a:r>
                        <a:rPr lang="ja-JP" altLang="en-US" sz="2400" dirty="0" smtClean="0">
                          <a:solidFill>
                            <a:schemeClr val="tx1"/>
                          </a:solidFill>
                          <a:effectLst/>
                        </a:rPr>
                        <a:t>の演習</a:t>
                      </a:r>
                      <a:r>
                        <a:rPr lang="en-US" altLang="ja-JP" sz="2400" dirty="0" smtClean="0">
                          <a:solidFill>
                            <a:schemeClr val="tx1"/>
                          </a:solidFill>
                          <a:effectLst/>
                        </a:rPr>
                        <a:t>3</a:t>
                      </a:r>
                    </a:p>
                    <a:p>
                      <a:pPr algn="ctr"/>
                      <a:r>
                        <a:rPr lang="ja-JP" altLang="en-US" sz="2400" dirty="0" smtClean="0">
                          <a:solidFill>
                            <a:schemeClr val="tx1"/>
                          </a:solidFill>
                          <a:effectLst/>
                        </a:rPr>
                        <a:t>（関数のオーバロード）</a:t>
                      </a:r>
                    </a:p>
                  </a:txBody>
                  <a:tcPr anchor="ctr"/>
                </a:tc>
                <a:tc>
                  <a:txBody>
                    <a:bodyPr/>
                    <a:lstStyle/>
                    <a:p>
                      <a:pPr algn="ctr"/>
                      <a:r>
                        <a:rPr lang="ja-JP" altLang="en-US" sz="2400">
                          <a:effectLst/>
                        </a:rPr>
                        <a:t>岩村</a:t>
                      </a:r>
                    </a:p>
                  </a:txBody>
                  <a:tcPr anchor="ctr"/>
                </a:tc>
              </a:tr>
              <a:tr h="370840">
                <a:tc>
                  <a:txBody>
                    <a:bodyPr/>
                    <a:lstStyle/>
                    <a:p>
                      <a:pPr algn="ctr"/>
                      <a:r>
                        <a:rPr lang="en-US" altLang="ja-JP" sz="2400">
                          <a:effectLst/>
                        </a:rPr>
                        <a:t>12</a:t>
                      </a:r>
                    </a:p>
                  </a:txBody>
                  <a:tcPr marL="47625" marR="47625" marT="19050" marB="19050" anchor="ctr"/>
                </a:tc>
                <a:tc>
                  <a:txBody>
                    <a:bodyPr/>
                    <a:lstStyle/>
                    <a:p>
                      <a:pPr algn="ctr"/>
                      <a:r>
                        <a:rPr lang="en-US" altLang="ja-JP" sz="2400">
                          <a:effectLst/>
                        </a:rPr>
                        <a:t>12</a:t>
                      </a:r>
                      <a:r>
                        <a:rPr lang="ja-JP" altLang="en-US" sz="2400">
                          <a:effectLst/>
                        </a:rPr>
                        <a:t>月</a:t>
                      </a:r>
                      <a:r>
                        <a:rPr lang="en-US" altLang="ja-JP" sz="2400">
                          <a:effectLst/>
                        </a:rPr>
                        <a:t>18</a:t>
                      </a:r>
                      <a:r>
                        <a:rPr lang="ja-JP" altLang="en-US" sz="2400">
                          <a:effectLst/>
                        </a:rPr>
                        <a:t>日</a:t>
                      </a:r>
                    </a:p>
                  </a:txBody>
                  <a:tcPr marL="47625" marR="47625" marT="19050" marB="19050" anchor="ctr"/>
                </a:tc>
                <a:tc>
                  <a:txBody>
                    <a:bodyPr/>
                    <a:lstStyle/>
                    <a:p>
                      <a:pPr algn="ctr"/>
                      <a:r>
                        <a:rPr lang="en-US" altLang="ja-JP" sz="2400" dirty="0" smtClean="0">
                          <a:solidFill>
                            <a:schemeClr val="tx1"/>
                          </a:solidFill>
                          <a:effectLst/>
                        </a:rPr>
                        <a:t>C++</a:t>
                      </a:r>
                      <a:r>
                        <a:rPr lang="ja-JP" altLang="en-US" sz="2400" dirty="0" smtClean="0">
                          <a:solidFill>
                            <a:schemeClr val="tx1"/>
                          </a:solidFill>
                          <a:effectLst/>
                        </a:rPr>
                        <a:t>の演習</a:t>
                      </a:r>
                      <a:r>
                        <a:rPr lang="en-US" altLang="ja-JP" sz="2400" dirty="0" smtClean="0">
                          <a:solidFill>
                            <a:schemeClr val="tx1"/>
                          </a:solidFill>
                          <a:effectLst/>
                        </a:rPr>
                        <a:t>4</a:t>
                      </a:r>
                      <a:r>
                        <a:rPr lang="ja-JP" altLang="en-US" sz="2400" dirty="0" smtClean="0">
                          <a:solidFill>
                            <a:schemeClr val="tx1"/>
                          </a:solidFill>
                          <a:effectLst/>
                        </a:rPr>
                        <a:t>（インライン展開）</a:t>
                      </a:r>
                      <a:endParaRPr lang="ja-JP" altLang="en-US" sz="2400" dirty="0">
                        <a:solidFill>
                          <a:schemeClr val="tx1"/>
                        </a:solidFill>
                        <a:effectLst/>
                      </a:endParaRPr>
                    </a:p>
                  </a:txBody>
                  <a:tcPr anchor="ctr"/>
                </a:tc>
                <a:tc>
                  <a:txBody>
                    <a:bodyPr/>
                    <a:lstStyle/>
                    <a:p>
                      <a:pPr algn="ctr"/>
                      <a:r>
                        <a:rPr lang="ja-JP" altLang="en-US" sz="2400" dirty="0">
                          <a:effectLst/>
                        </a:rPr>
                        <a:t>岩村</a:t>
                      </a:r>
                    </a:p>
                  </a:txBody>
                  <a:tcPr anchor="ctr"/>
                </a:tc>
              </a:tr>
              <a:tr h="370840">
                <a:tc>
                  <a:txBody>
                    <a:bodyPr/>
                    <a:lstStyle/>
                    <a:p>
                      <a:pPr algn="ctr"/>
                      <a:r>
                        <a:rPr lang="en-US" altLang="ja-JP" sz="2400">
                          <a:effectLst/>
                        </a:rPr>
                        <a:t>13</a:t>
                      </a:r>
                    </a:p>
                  </a:txBody>
                  <a:tcPr marL="47625" marR="47625" marT="19050" marB="19050" anchor="ctr"/>
                </a:tc>
                <a:tc>
                  <a:txBody>
                    <a:bodyPr/>
                    <a:lstStyle/>
                    <a:p>
                      <a:pPr algn="ctr"/>
                      <a:r>
                        <a:rPr lang="en-US" altLang="ja-JP" sz="2400">
                          <a:effectLst/>
                        </a:rPr>
                        <a:t>1</a:t>
                      </a:r>
                      <a:r>
                        <a:rPr lang="ja-JP" altLang="en-US" sz="2400">
                          <a:effectLst/>
                        </a:rPr>
                        <a:t>月 </a:t>
                      </a:r>
                      <a:r>
                        <a:rPr lang="en-US" altLang="ja-JP" sz="2400">
                          <a:effectLst/>
                        </a:rPr>
                        <a:t>8</a:t>
                      </a:r>
                      <a:r>
                        <a:rPr lang="ja-JP" altLang="en-US" sz="2400">
                          <a:effectLst/>
                        </a:rPr>
                        <a:t>日</a:t>
                      </a:r>
                    </a:p>
                  </a:txBody>
                  <a:tcPr marL="47625" marR="47625" marT="19050" marB="19050" anchor="ctr"/>
                </a:tc>
                <a:tc>
                  <a:txBody>
                    <a:bodyPr/>
                    <a:lstStyle/>
                    <a:p>
                      <a:pPr algn="ctr"/>
                      <a:r>
                        <a:rPr lang="en-US" altLang="ja-JP" sz="2400" dirty="0" smtClean="0">
                          <a:solidFill>
                            <a:srgbClr val="FF0000"/>
                          </a:solidFill>
                          <a:effectLst/>
                        </a:rPr>
                        <a:t>C++</a:t>
                      </a:r>
                      <a:r>
                        <a:rPr lang="ja-JP" altLang="en-US" sz="2400" dirty="0" smtClean="0">
                          <a:solidFill>
                            <a:srgbClr val="FF0000"/>
                          </a:solidFill>
                          <a:effectLst/>
                        </a:rPr>
                        <a:t>の演習</a:t>
                      </a:r>
                      <a:r>
                        <a:rPr lang="en-US" altLang="ja-JP" sz="2400" dirty="0" smtClean="0">
                          <a:solidFill>
                            <a:srgbClr val="FF0000"/>
                          </a:solidFill>
                          <a:effectLst/>
                        </a:rPr>
                        <a:t>5</a:t>
                      </a:r>
                      <a:r>
                        <a:rPr lang="ja-JP" altLang="en-US" sz="2400" dirty="0" smtClean="0">
                          <a:solidFill>
                            <a:srgbClr val="FF0000"/>
                          </a:solidFill>
                          <a:effectLst/>
                        </a:rPr>
                        <a:t>（仮想関数）</a:t>
                      </a:r>
                      <a:endParaRPr lang="ja-JP" altLang="en-US" sz="2400" dirty="0">
                        <a:solidFill>
                          <a:srgbClr val="FF0000"/>
                        </a:solidFill>
                        <a:effectLst/>
                      </a:endParaRPr>
                    </a:p>
                  </a:txBody>
                  <a:tcPr anchor="ctr"/>
                </a:tc>
                <a:tc>
                  <a:txBody>
                    <a:bodyPr/>
                    <a:lstStyle/>
                    <a:p>
                      <a:pPr algn="ctr"/>
                      <a:r>
                        <a:rPr lang="ja-JP" altLang="en-US" sz="2400" dirty="0">
                          <a:effectLst/>
                        </a:rPr>
                        <a:t>岩村</a:t>
                      </a:r>
                    </a:p>
                  </a:txBody>
                  <a:tcPr anchor="ctr"/>
                </a:tc>
              </a:tr>
              <a:tr h="370840">
                <a:tc>
                  <a:txBody>
                    <a:bodyPr/>
                    <a:lstStyle/>
                    <a:p>
                      <a:pPr algn="ctr"/>
                      <a:r>
                        <a:rPr lang="en-US" altLang="ja-JP" sz="2400">
                          <a:effectLst/>
                        </a:rPr>
                        <a:t>14</a:t>
                      </a:r>
                    </a:p>
                  </a:txBody>
                  <a:tcPr marL="47625" marR="47625" marT="19050" marB="19050" anchor="ctr"/>
                </a:tc>
                <a:tc>
                  <a:txBody>
                    <a:bodyPr/>
                    <a:lstStyle/>
                    <a:p>
                      <a:pPr algn="ctr"/>
                      <a:r>
                        <a:rPr lang="en-US" altLang="ja-JP" sz="2400">
                          <a:effectLst/>
                        </a:rPr>
                        <a:t>1</a:t>
                      </a:r>
                      <a:r>
                        <a:rPr lang="ja-JP" altLang="en-US" sz="2400">
                          <a:effectLst/>
                        </a:rPr>
                        <a:t>月</a:t>
                      </a:r>
                      <a:r>
                        <a:rPr lang="en-US" altLang="ja-JP" sz="2400">
                          <a:effectLst/>
                        </a:rPr>
                        <a:t>15</a:t>
                      </a:r>
                      <a:r>
                        <a:rPr lang="ja-JP" altLang="en-US" sz="2400">
                          <a:effectLst/>
                        </a:rPr>
                        <a:t>日</a:t>
                      </a:r>
                    </a:p>
                  </a:txBody>
                  <a:tcPr marL="47625" marR="47625" marT="19050" marB="19050" anchor="ctr"/>
                </a:tc>
                <a:tc>
                  <a:txBody>
                    <a:bodyPr/>
                    <a:lstStyle/>
                    <a:p>
                      <a:pPr algn="ctr"/>
                      <a:r>
                        <a:rPr lang="en-US" sz="2400" dirty="0">
                          <a:effectLst/>
                        </a:rPr>
                        <a:t>C++</a:t>
                      </a:r>
                      <a:r>
                        <a:rPr lang="ja-JP" altLang="en-US" sz="2400" dirty="0">
                          <a:effectLst/>
                        </a:rPr>
                        <a:t>の演習課題</a:t>
                      </a:r>
                    </a:p>
                  </a:txBody>
                  <a:tcPr anchor="ctr"/>
                </a:tc>
                <a:tc>
                  <a:txBody>
                    <a:bodyPr/>
                    <a:lstStyle/>
                    <a:p>
                      <a:pPr algn="ctr"/>
                      <a:r>
                        <a:rPr lang="ja-JP" altLang="en-US" sz="2400" dirty="0">
                          <a:effectLst/>
                        </a:rPr>
                        <a:t>谷川</a:t>
                      </a:r>
                    </a:p>
                  </a:txBody>
                  <a:tcPr anchor="ctr"/>
                </a:tc>
              </a:tr>
              <a:tr h="370840">
                <a:tc>
                  <a:txBody>
                    <a:bodyPr/>
                    <a:lstStyle/>
                    <a:p>
                      <a:pPr algn="ctr"/>
                      <a:r>
                        <a:rPr lang="en-US" altLang="ja-JP" sz="2400">
                          <a:effectLst/>
                        </a:rPr>
                        <a:t>15</a:t>
                      </a:r>
                    </a:p>
                  </a:txBody>
                  <a:tcPr marL="47625" marR="47625" marT="19050" marB="19050" anchor="ctr"/>
                </a:tc>
                <a:tc>
                  <a:txBody>
                    <a:bodyPr/>
                    <a:lstStyle/>
                    <a:p>
                      <a:pPr algn="ctr"/>
                      <a:r>
                        <a:rPr lang="en-US" altLang="ja-JP" sz="2400">
                          <a:effectLst/>
                        </a:rPr>
                        <a:t>1</a:t>
                      </a:r>
                      <a:r>
                        <a:rPr lang="ja-JP" altLang="en-US" sz="2400">
                          <a:effectLst/>
                        </a:rPr>
                        <a:t>月</a:t>
                      </a:r>
                      <a:r>
                        <a:rPr lang="en-US" altLang="ja-JP" sz="2400">
                          <a:effectLst/>
                        </a:rPr>
                        <a:t>22</a:t>
                      </a:r>
                      <a:r>
                        <a:rPr lang="ja-JP" altLang="en-US" sz="2400">
                          <a:effectLst/>
                        </a:rPr>
                        <a:t>日</a:t>
                      </a:r>
                    </a:p>
                  </a:txBody>
                  <a:tcPr marL="47625" marR="47625" marT="19050" marB="19050" anchor="ctr"/>
                </a:tc>
                <a:tc>
                  <a:txBody>
                    <a:bodyPr/>
                    <a:lstStyle/>
                    <a:p>
                      <a:pPr algn="ctr"/>
                      <a:r>
                        <a:rPr lang="ja-JP" altLang="en-US" sz="2400">
                          <a:effectLst/>
                        </a:rPr>
                        <a:t>総合演習</a:t>
                      </a:r>
                    </a:p>
                  </a:txBody>
                  <a:tcPr anchor="ctr"/>
                </a:tc>
                <a:tc>
                  <a:txBody>
                    <a:bodyPr/>
                    <a:lstStyle/>
                    <a:p>
                      <a:pPr algn="ctr"/>
                      <a:r>
                        <a:rPr lang="ja-JP" altLang="en-US" sz="2400" dirty="0">
                          <a:effectLst/>
                        </a:rPr>
                        <a:t>谷川</a:t>
                      </a:r>
                    </a:p>
                  </a:txBody>
                  <a:tcPr anchor="ctr"/>
                </a:tc>
              </a:tr>
            </a:tbl>
          </a:graphicData>
        </a:graphic>
      </p:graphicFrame>
      <p:sp>
        <p:nvSpPr>
          <p:cNvPr id="4" name="スライド番号プレースホルダー 3"/>
          <p:cNvSpPr>
            <a:spLocks noGrp="1"/>
          </p:cNvSpPr>
          <p:nvPr>
            <p:ph type="sldNum" sz="quarter" idx="12"/>
          </p:nvPr>
        </p:nvSpPr>
        <p:spPr/>
        <p:txBody>
          <a:bodyPr/>
          <a:lstStyle/>
          <a:p>
            <a:fld id="{F2894DB3-5C05-4EB1-A0B3-6C294000FE58}" type="slidenum">
              <a:rPr lang="en-US" smtClean="0"/>
              <a:pPr/>
              <a:t>2</a:t>
            </a:fld>
            <a:endParaRPr lang="en-US"/>
          </a:p>
        </p:txBody>
      </p:sp>
    </p:spTree>
    <p:extLst>
      <p:ext uri="{BB962C8B-B14F-4D97-AF65-F5344CB8AC3E}">
        <p14:creationId xmlns:p14="http://schemas.microsoft.com/office/powerpoint/2010/main" val="2605904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
          <p:cNvSpPr>
            <a:spLocks noGrp="1"/>
          </p:cNvSpPr>
          <p:nvPr>
            <p:ph type="title"/>
          </p:nvPr>
        </p:nvSpPr>
        <p:spPr/>
        <p:txBody>
          <a:bodyPr/>
          <a:lstStyle/>
          <a:p>
            <a:r>
              <a:rPr lang="ja-JP" altLang="en-US" smtClean="0"/>
              <a:t>仮想関数</a:t>
            </a:r>
            <a:endParaRPr lang="ja-JP" altLang="en-US" dirty="0"/>
          </a:p>
        </p:txBody>
      </p:sp>
      <p:sp>
        <p:nvSpPr>
          <p:cNvPr id="3" name="コンテンツ プレースホルダー 2"/>
          <p:cNvSpPr>
            <a:spLocks noGrp="1"/>
          </p:cNvSpPr>
          <p:nvPr>
            <p:ph sz="quarter" idx="1"/>
          </p:nvPr>
        </p:nvSpPr>
        <p:spPr>
          <a:ln>
            <a:solidFill>
              <a:schemeClr val="tx1"/>
            </a:solidFill>
          </a:ln>
        </p:spPr>
        <p:txBody>
          <a:bodyPr>
            <a:normAutofit lnSpcReduction="10000"/>
          </a:bodyPr>
          <a:lstStyle/>
          <a:p>
            <a:pPr marL="0" indent="0">
              <a:buNone/>
            </a:pPr>
            <a:r>
              <a:rPr lang="en-US" altLang="ja-JP" dirty="0" smtClean="0">
                <a:solidFill>
                  <a:srgbClr val="FF0000"/>
                </a:solidFill>
              </a:rPr>
              <a:t>// </a:t>
            </a:r>
            <a:r>
              <a:rPr lang="ja-JP" altLang="en-US" dirty="0" smtClean="0">
                <a:solidFill>
                  <a:srgbClr val="FF0000"/>
                </a:solidFill>
              </a:rPr>
              <a:t>派生クラス</a:t>
            </a:r>
            <a:r>
              <a:rPr lang="en-US" altLang="ja-JP" dirty="0" smtClean="0">
                <a:solidFill>
                  <a:srgbClr val="FF0000"/>
                </a:solidFill>
              </a:rPr>
              <a:t>2</a:t>
            </a:r>
          </a:p>
          <a:p>
            <a:pPr marL="0" indent="0">
              <a:buNone/>
            </a:pPr>
            <a:r>
              <a:rPr lang="en-US" altLang="ja-JP" dirty="0" smtClean="0"/>
              <a:t>class deriv2 : public base {</a:t>
            </a:r>
          </a:p>
          <a:p>
            <a:pPr marL="0" indent="0">
              <a:buNone/>
            </a:pPr>
            <a:r>
              <a:rPr lang="en-US" altLang="ja-JP" dirty="0" smtClean="0"/>
              <a:t>public:</a:t>
            </a:r>
          </a:p>
          <a:p>
            <a:pPr marL="0" indent="0">
              <a:buNone/>
            </a:pPr>
            <a:r>
              <a:rPr lang="en-US" altLang="ja-JP" dirty="0" smtClean="0"/>
              <a:t>  deriv2(</a:t>
            </a:r>
            <a:r>
              <a:rPr lang="en-US" altLang="ja-JP" dirty="0" err="1" smtClean="0"/>
              <a:t>int</a:t>
            </a:r>
            <a:r>
              <a:rPr lang="en-US" altLang="ja-JP" dirty="0" smtClean="0"/>
              <a:t> x) : base(x) {} </a:t>
            </a:r>
            <a:r>
              <a:rPr lang="en-US" altLang="ja-JP" dirty="0" smtClean="0">
                <a:solidFill>
                  <a:srgbClr val="FF0000"/>
                </a:solidFill>
              </a:rPr>
              <a:t>// </a:t>
            </a:r>
            <a:r>
              <a:rPr lang="ja-JP" altLang="en-US" dirty="0" smtClean="0">
                <a:solidFill>
                  <a:srgbClr val="FF0000"/>
                </a:solidFill>
              </a:rPr>
              <a:t>コンストラクタ：基本クラスのコンストラクタで初期化</a:t>
            </a:r>
          </a:p>
          <a:p>
            <a:pPr marL="0" indent="0">
              <a:buNone/>
            </a:pPr>
            <a:endParaRPr lang="ja-JP" altLang="en-US" dirty="0" smtClean="0"/>
          </a:p>
          <a:p>
            <a:pPr marL="0" indent="0">
              <a:buNone/>
            </a:pPr>
            <a:r>
              <a:rPr lang="ja-JP" altLang="en-US" dirty="0" smtClean="0"/>
              <a:t>  </a:t>
            </a:r>
            <a:r>
              <a:rPr lang="en-US" altLang="ja-JP" dirty="0" smtClean="0"/>
              <a:t>void </a:t>
            </a:r>
            <a:r>
              <a:rPr lang="en-US" altLang="ja-JP" dirty="0" err="1" smtClean="0"/>
              <a:t>func</a:t>
            </a:r>
            <a:r>
              <a:rPr lang="en-US" altLang="ja-JP" dirty="0" smtClean="0"/>
              <a:t>() {</a:t>
            </a:r>
          </a:p>
          <a:p>
            <a:pPr marL="0" indent="0">
              <a:buNone/>
            </a:pPr>
            <a:r>
              <a:rPr lang="en-US" altLang="ja-JP" dirty="0" smtClean="0"/>
              <a:t>    </a:t>
            </a:r>
            <a:r>
              <a:rPr lang="en-US" altLang="ja-JP" dirty="0" err="1" smtClean="0"/>
              <a:t>cout</a:t>
            </a:r>
            <a:r>
              <a:rPr lang="en-US" altLang="ja-JP" dirty="0" smtClean="0"/>
              <a:t> &lt;&lt; "deriv2</a:t>
            </a:r>
            <a:r>
              <a:rPr lang="ja-JP" altLang="en-US" dirty="0" smtClean="0"/>
              <a:t>の</a:t>
            </a:r>
            <a:r>
              <a:rPr lang="en-US" altLang="ja-JP" dirty="0" err="1" smtClean="0"/>
              <a:t>func</a:t>
            </a:r>
            <a:r>
              <a:rPr lang="en-US" altLang="ja-JP" dirty="0" smtClean="0"/>
              <a:t>()</a:t>
            </a:r>
            <a:r>
              <a:rPr lang="ja-JP" altLang="en-US" dirty="0" smtClean="0"/>
              <a:t>を使う</a:t>
            </a:r>
            <a:r>
              <a:rPr lang="en-US" altLang="ja-JP" dirty="0" smtClean="0"/>
              <a:t>: ";</a:t>
            </a:r>
          </a:p>
          <a:p>
            <a:pPr marL="0" indent="0">
              <a:buNone/>
            </a:pPr>
            <a:r>
              <a:rPr lang="en-US" altLang="ja-JP" dirty="0" smtClean="0"/>
              <a:t>    </a:t>
            </a:r>
            <a:r>
              <a:rPr lang="en-US" altLang="ja-JP" dirty="0" err="1" smtClean="0"/>
              <a:t>cout</a:t>
            </a:r>
            <a:r>
              <a:rPr lang="en-US" altLang="ja-JP" dirty="0" smtClean="0"/>
              <a:t> &lt;&lt; </a:t>
            </a:r>
            <a:r>
              <a:rPr lang="en-US" altLang="ja-JP" dirty="0" err="1" smtClean="0"/>
              <a:t>i+i</a:t>
            </a:r>
            <a:r>
              <a:rPr lang="en-US" altLang="ja-JP" dirty="0" smtClean="0"/>
              <a:t> &lt;&lt; </a:t>
            </a:r>
            <a:r>
              <a:rPr lang="en-US" altLang="ja-JP" dirty="0" err="1" smtClean="0"/>
              <a:t>endl</a:t>
            </a:r>
            <a:r>
              <a:rPr lang="en-US" altLang="ja-JP" dirty="0" smtClean="0"/>
              <a:t>;</a:t>
            </a:r>
          </a:p>
          <a:p>
            <a:pPr marL="0" indent="0">
              <a:buNone/>
            </a:pPr>
            <a:r>
              <a:rPr lang="en-US" altLang="ja-JP" dirty="0" smtClean="0"/>
              <a:t>  }</a:t>
            </a:r>
          </a:p>
          <a:p>
            <a:pPr marL="0" indent="0">
              <a:buNone/>
            </a:pPr>
            <a:r>
              <a:rPr lang="en-US" altLang="ja-JP" dirty="0" smtClean="0"/>
              <a:t>};</a:t>
            </a:r>
          </a:p>
          <a:p>
            <a:pPr marL="0" indent="0">
              <a:buNone/>
            </a:pPr>
            <a:endParaRPr lang="en-US" altLang="ja-JP" dirty="0"/>
          </a:p>
        </p:txBody>
      </p:sp>
      <p:sp>
        <p:nvSpPr>
          <p:cNvPr id="4" name="スライド番号プレースホルダー 3"/>
          <p:cNvSpPr>
            <a:spLocks noGrp="1"/>
          </p:cNvSpPr>
          <p:nvPr>
            <p:ph type="sldNum" sz="quarter" idx="12"/>
          </p:nvPr>
        </p:nvSpPr>
        <p:spPr/>
        <p:txBody>
          <a:bodyPr/>
          <a:lstStyle/>
          <a:p>
            <a:fld id="{F2894DB3-5C05-4EB1-A0B3-6C294000FE58}" type="slidenum">
              <a:rPr lang="en-US" smtClean="0"/>
              <a:pPr/>
              <a:t>20</a:t>
            </a:fld>
            <a:endParaRPr lang="en-US"/>
          </a:p>
        </p:txBody>
      </p:sp>
      <p:sp>
        <p:nvSpPr>
          <p:cNvPr id="9" name="角丸四角形 8"/>
          <p:cNvSpPr/>
          <p:nvPr/>
        </p:nvSpPr>
        <p:spPr>
          <a:xfrm>
            <a:off x="2696451" y="714375"/>
            <a:ext cx="947738" cy="460927"/>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dirty="0" smtClean="0"/>
              <a:t>続き</a:t>
            </a:r>
            <a:endParaRPr kumimoji="1" lang="ja-JP" altLang="en-US" dirty="0"/>
          </a:p>
        </p:txBody>
      </p:sp>
      <p:sp>
        <p:nvSpPr>
          <p:cNvPr id="13" name="角丸四角形吹き出し 12"/>
          <p:cNvSpPr/>
          <p:nvPr/>
        </p:nvSpPr>
        <p:spPr>
          <a:xfrm>
            <a:off x="5613008" y="338731"/>
            <a:ext cx="4839287" cy="535110"/>
          </a:xfrm>
          <a:prstGeom prst="wedgeRoundRectCallout">
            <a:avLst>
              <a:gd name="adj1" fmla="val -19051"/>
              <a:gd name="adj2" fmla="val 107781"/>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dirty="0" smtClean="0"/>
              <a:t>ex20_virtual.cc</a:t>
            </a:r>
            <a:endParaRPr lang="ja-JP" altLang="en-US" dirty="0"/>
          </a:p>
        </p:txBody>
      </p:sp>
    </p:spTree>
    <p:extLst>
      <p:ext uri="{BB962C8B-B14F-4D97-AF65-F5344CB8AC3E}">
        <p14:creationId xmlns:p14="http://schemas.microsoft.com/office/powerpoint/2010/main" val="11674395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
          <p:cNvSpPr>
            <a:spLocks noGrp="1"/>
          </p:cNvSpPr>
          <p:nvPr>
            <p:ph type="title"/>
          </p:nvPr>
        </p:nvSpPr>
        <p:spPr/>
        <p:txBody>
          <a:bodyPr/>
          <a:lstStyle/>
          <a:p>
            <a:r>
              <a:rPr lang="ja-JP" altLang="en-US" dirty="0"/>
              <a:t>仮想関数</a:t>
            </a:r>
          </a:p>
        </p:txBody>
      </p:sp>
      <p:sp>
        <p:nvSpPr>
          <p:cNvPr id="3" name="コンテンツ プレースホルダー 2"/>
          <p:cNvSpPr>
            <a:spLocks noGrp="1"/>
          </p:cNvSpPr>
          <p:nvPr>
            <p:ph sz="quarter" idx="1"/>
          </p:nvPr>
        </p:nvSpPr>
        <p:spPr>
          <a:ln>
            <a:solidFill>
              <a:schemeClr val="tx1"/>
            </a:solidFill>
          </a:ln>
        </p:spPr>
        <p:txBody>
          <a:bodyPr>
            <a:normAutofit fontScale="70000" lnSpcReduction="20000"/>
          </a:bodyPr>
          <a:lstStyle/>
          <a:p>
            <a:pPr marL="0" indent="0">
              <a:buNone/>
            </a:pPr>
            <a:r>
              <a:rPr lang="en-US" altLang="ja-JP" sz="3200" dirty="0" err="1"/>
              <a:t>int</a:t>
            </a:r>
            <a:r>
              <a:rPr lang="en-US" altLang="ja-JP" sz="3200" dirty="0"/>
              <a:t> main() {</a:t>
            </a:r>
          </a:p>
          <a:p>
            <a:pPr marL="0" indent="0">
              <a:buNone/>
            </a:pPr>
            <a:r>
              <a:rPr lang="en-US" altLang="ja-JP" sz="3200" dirty="0"/>
              <a:t>  base *p; </a:t>
            </a:r>
            <a:r>
              <a:rPr lang="en-US" altLang="ja-JP" sz="3200" dirty="0">
                <a:solidFill>
                  <a:srgbClr val="FF0000"/>
                </a:solidFill>
              </a:rPr>
              <a:t>// </a:t>
            </a:r>
            <a:r>
              <a:rPr lang="ja-JP" altLang="en-US" sz="3200" dirty="0">
                <a:solidFill>
                  <a:srgbClr val="FF0000"/>
                </a:solidFill>
              </a:rPr>
              <a:t>クラス</a:t>
            </a:r>
            <a:r>
              <a:rPr lang="en-US" altLang="ja-JP" sz="3200" dirty="0" smtClean="0">
                <a:solidFill>
                  <a:srgbClr val="FF0000"/>
                </a:solidFill>
              </a:rPr>
              <a:t>base</a:t>
            </a:r>
            <a:r>
              <a:rPr lang="ja-JP" altLang="en-US" sz="3200" dirty="0" smtClean="0">
                <a:solidFill>
                  <a:srgbClr val="FF0000"/>
                </a:solidFill>
              </a:rPr>
              <a:t>型の</a:t>
            </a:r>
            <a:r>
              <a:rPr lang="ja-JP" altLang="en-US" sz="3200" dirty="0">
                <a:solidFill>
                  <a:srgbClr val="FF0000"/>
                </a:solidFill>
              </a:rPr>
              <a:t>ポインタ</a:t>
            </a:r>
            <a:endParaRPr lang="en-US" altLang="ja-JP" sz="3200" dirty="0">
              <a:solidFill>
                <a:srgbClr val="FF0000"/>
              </a:solidFill>
            </a:endParaRPr>
          </a:p>
          <a:p>
            <a:pPr marL="0" indent="0">
              <a:buNone/>
            </a:pPr>
            <a:r>
              <a:rPr lang="en-US" altLang="ja-JP" sz="3200" dirty="0"/>
              <a:t>  base b(10);</a:t>
            </a:r>
            <a:r>
              <a:rPr lang="ja-JP" altLang="en-US" sz="3200" dirty="0"/>
              <a:t> </a:t>
            </a:r>
            <a:r>
              <a:rPr lang="en-US" altLang="ja-JP" sz="3200" dirty="0">
                <a:solidFill>
                  <a:srgbClr val="FF0000"/>
                </a:solidFill>
              </a:rPr>
              <a:t>// </a:t>
            </a:r>
            <a:r>
              <a:rPr lang="ja-JP" altLang="en-US" sz="3200" dirty="0">
                <a:solidFill>
                  <a:srgbClr val="FF0000"/>
                </a:solidFill>
              </a:rPr>
              <a:t>クラス</a:t>
            </a:r>
            <a:r>
              <a:rPr lang="en-US" altLang="ja-JP" sz="3200" dirty="0">
                <a:solidFill>
                  <a:srgbClr val="FF0000"/>
                </a:solidFill>
              </a:rPr>
              <a:t>base</a:t>
            </a:r>
            <a:r>
              <a:rPr lang="ja-JP" altLang="en-US" sz="3200" dirty="0">
                <a:solidFill>
                  <a:srgbClr val="FF0000"/>
                </a:solidFill>
              </a:rPr>
              <a:t>のオブジェクト</a:t>
            </a:r>
            <a:endParaRPr lang="en-US" altLang="ja-JP" sz="3200" dirty="0">
              <a:solidFill>
                <a:srgbClr val="FF0000"/>
              </a:solidFill>
            </a:endParaRPr>
          </a:p>
          <a:p>
            <a:pPr marL="0" indent="0">
              <a:buNone/>
            </a:pPr>
            <a:r>
              <a:rPr lang="en-US" altLang="ja-JP" sz="3200" dirty="0"/>
              <a:t>  deriv1 d1(10);</a:t>
            </a:r>
            <a:r>
              <a:rPr lang="ja-JP" altLang="en-US" sz="3200" dirty="0"/>
              <a:t> </a:t>
            </a:r>
            <a:r>
              <a:rPr lang="en-US" altLang="ja-JP" sz="3200" dirty="0">
                <a:solidFill>
                  <a:srgbClr val="FF0000"/>
                </a:solidFill>
              </a:rPr>
              <a:t>// </a:t>
            </a:r>
            <a:r>
              <a:rPr lang="ja-JP" altLang="en-US" sz="3200" dirty="0">
                <a:solidFill>
                  <a:srgbClr val="FF0000"/>
                </a:solidFill>
              </a:rPr>
              <a:t>クラス</a:t>
            </a:r>
            <a:r>
              <a:rPr lang="en-US" altLang="ja-JP" sz="3200" dirty="0">
                <a:solidFill>
                  <a:srgbClr val="FF0000"/>
                </a:solidFill>
              </a:rPr>
              <a:t>deriv1</a:t>
            </a:r>
            <a:r>
              <a:rPr lang="ja-JP" altLang="en-US" sz="3200" dirty="0">
                <a:solidFill>
                  <a:srgbClr val="FF0000"/>
                </a:solidFill>
              </a:rPr>
              <a:t>のオブジェクト</a:t>
            </a:r>
            <a:endParaRPr lang="en-US" altLang="ja-JP" sz="3200" dirty="0">
              <a:solidFill>
                <a:srgbClr val="FF0000"/>
              </a:solidFill>
            </a:endParaRPr>
          </a:p>
          <a:p>
            <a:pPr marL="0" indent="0">
              <a:buNone/>
            </a:pPr>
            <a:r>
              <a:rPr lang="en-US" altLang="ja-JP" sz="3200" dirty="0"/>
              <a:t>  deriv2 d2(10);</a:t>
            </a:r>
            <a:r>
              <a:rPr lang="ja-JP" altLang="en-US" sz="3200" dirty="0"/>
              <a:t> </a:t>
            </a:r>
            <a:r>
              <a:rPr lang="en-US" altLang="ja-JP" sz="3200" dirty="0">
                <a:solidFill>
                  <a:srgbClr val="FF0000"/>
                </a:solidFill>
              </a:rPr>
              <a:t>// </a:t>
            </a:r>
            <a:r>
              <a:rPr lang="ja-JP" altLang="en-US" sz="3200" dirty="0">
                <a:solidFill>
                  <a:srgbClr val="FF0000"/>
                </a:solidFill>
              </a:rPr>
              <a:t>クラス</a:t>
            </a:r>
            <a:r>
              <a:rPr lang="en-US" altLang="ja-JP" sz="3200" dirty="0">
                <a:solidFill>
                  <a:srgbClr val="FF0000"/>
                </a:solidFill>
              </a:rPr>
              <a:t>deriv2</a:t>
            </a:r>
            <a:r>
              <a:rPr lang="ja-JP" altLang="en-US" sz="3200" dirty="0">
                <a:solidFill>
                  <a:srgbClr val="FF0000"/>
                </a:solidFill>
              </a:rPr>
              <a:t>のオブジェクト</a:t>
            </a:r>
            <a:endParaRPr lang="en-US" altLang="ja-JP" sz="3200" dirty="0">
              <a:solidFill>
                <a:srgbClr val="FF0000"/>
              </a:solidFill>
            </a:endParaRPr>
          </a:p>
          <a:p>
            <a:pPr marL="0" indent="0">
              <a:buNone/>
            </a:pPr>
            <a:endParaRPr lang="en-US" altLang="ja-JP" sz="3200" dirty="0"/>
          </a:p>
          <a:p>
            <a:pPr marL="0" indent="0">
              <a:buNone/>
            </a:pPr>
            <a:r>
              <a:rPr lang="en-US" altLang="ja-JP" sz="3200" dirty="0"/>
              <a:t>  p = &amp;b</a:t>
            </a:r>
            <a:r>
              <a:rPr lang="en-US" altLang="ja-JP" sz="3200" dirty="0">
                <a:solidFill>
                  <a:srgbClr val="FF0000"/>
                </a:solidFill>
              </a:rPr>
              <a:t>;</a:t>
            </a:r>
            <a:r>
              <a:rPr lang="ja-JP" altLang="en-US" sz="3200" dirty="0">
                <a:solidFill>
                  <a:srgbClr val="FF0000"/>
                </a:solidFill>
              </a:rPr>
              <a:t> </a:t>
            </a:r>
            <a:r>
              <a:rPr lang="en-US" altLang="ja-JP" sz="3200" dirty="0">
                <a:solidFill>
                  <a:srgbClr val="FF0000"/>
                </a:solidFill>
              </a:rPr>
              <a:t>// </a:t>
            </a:r>
            <a:r>
              <a:rPr lang="ja-JP" altLang="en-US" sz="3200" dirty="0">
                <a:solidFill>
                  <a:srgbClr val="FF0000"/>
                </a:solidFill>
              </a:rPr>
              <a:t>ポインタはクラス</a:t>
            </a:r>
            <a:r>
              <a:rPr lang="en-US" altLang="ja-JP" sz="3200" dirty="0">
                <a:solidFill>
                  <a:srgbClr val="FF0000"/>
                </a:solidFill>
              </a:rPr>
              <a:t>base</a:t>
            </a:r>
            <a:r>
              <a:rPr lang="ja-JP" altLang="en-US" sz="3200" dirty="0">
                <a:solidFill>
                  <a:srgbClr val="FF0000"/>
                </a:solidFill>
              </a:rPr>
              <a:t>のオブジェクトを指す</a:t>
            </a:r>
            <a:endParaRPr lang="en-US" altLang="ja-JP" sz="3200" dirty="0">
              <a:solidFill>
                <a:srgbClr val="FF0000"/>
              </a:solidFill>
            </a:endParaRPr>
          </a:p>
          <a:p>
            <a:pPr marL="0" indent="0">
              <a:buNone/>
            </a:pPr>
            <a:r>
              <a:rPr lang="en-US" altLang="ja-JP" sz="3200" dirty="0"/>
              <a:t>  </a:t>
            </a:r>
            <a:r>
              <a:rPr lang="en-US" altLang="ja-JP" sz="3200" dirty="0">
                <a:solidFill>
                  <a:srgbClr val="00B050"/>
                </a:solidFill>
              </a:rPr>
              <a:t>p-&gt;</a:t>
            </a:r>
            <a:r>
              <a:rPr lang="en-US" altLang="ja-JP" sz="3200" dirty="0" err="1">
                <a:solidFill>
                  <a:srgbClr val="00B050"/>
                </a:solidFill>
              </a:rPr>
              <a:t>func</a:t>
            </a:r>
            <a:r>
              <a:rPr lang="en-US" altLang="ja-JP" sz="3200" dirty="0">
                <a:solidFill>
                  <a:srgbClr val="00B050"/>
                </a:solidFill>
              </a:rPr>
              <a:t>(); </a:t>
            </a:r>
            <a:r>
              <a:rPr lang="en-US" altLang="ja-JP" sz="3200" dirty="0">
                <a:solidFill>
                  <a:srgbClr val="FF0000"/>
                </a:solidFill>
              </a:rPr>
              <a:t>// base</a:t>
            </a:r>
            <a:r>
              <a:rPr lang="ja-JP" altLang="en-US" sz="3200" dirty="0">
                <a:solidFill>
                  <a:srgbClr val="FF0000"/>
                </a:solidFill>
              </a:rPr>
              <a:t>の</a:t>
            </a:r>
            <a:r>
              <a:rPr lang="en-US" altLang="ja-JP" sz="3200" dirty="0" err="1">
                <a:solidFill>
                  <a:srgbClr val="FF0000"/>
                </a:solidFill>
              </a:rPr>
              <a:t>func</a:t>
            </a:r>
            <a:r>
              <a:rPr lang="en-US" altLang="ja-JP" sz="3200" dirty="0">
                <a:solidFill>
                  <a:srgbClr val="FF0000"/>
                </a:solidFill>
              </a:rPr>
              <a:t>()</a:t>
            </a:r>
            <a:r>
              <a:rPr lang="ja-JP" altLang="en-US" sz="3200" dirty="0">
                <a:solidFill>
                  <a:srgbClr val="FF0000"/>
                </a:solidFill>
              </a:rPr>
              <a:t>を使用する</a:t>
            </a:r>
            <a:endParaRPr lang="en-US" altLang="ja-JP" sz="3200" dirty="0">
              <a:solidFill>
                <a:srgbClr val="FF0000"/>
              </a:solidFill>
            </a:endParaRPr>
          </a:p>
          <a:p>
            <a:pPr marL="0" indent="0">
              <a:buNone/>
            </a:pPr>
            <a:r>
              <a:rPr lang="ja-JP" altLang="en-US" sz="3200" dirty="0"/>
              <a:t>  </a:t>
            </a:r>
            <a:r>
              <a:rPr lang="en-US" altLang="ja-JP" sz="3200" dirty="0"/>
              <a:t>p = &amp;d1;</a:t>
            </a:r>
            <a:r>
              <a:rPr lang="ja-JP" altLang="en-US" sz="3200" dirty="0"/>
              <a:t> </a:t>
            </a:r>
            <a:r>
              <a:rPr lang="en-US" altLang="ja-JP" sz="3200" dirty="0">
                <a:solidFill>
                  <a:srgbClr val="FF0000"/>
                </a:solidFill>
              </a:rPr>
              <a:t>// </a:t>
            </a:r>
            <a:r>
              <a:rPr lang="ja-JP" altLang="en-US" sz="3200" dirty="0">
                <a:solidFill>
                  <a:srgbClr val="FF0000"/>
                </a:solidFill>
              </a:rPr>
              <a:t>ポインタはクラス</a:t>
            </a:r>
            <a:r>
              <a:rPr lang="en-US" altLang="ja-JP" sz="3200" dirty="0">
                <a:solidFill>
                  <a:srgbClr val="FF0000"/>
                </a:solidFill>
              </a:rPr>
              <a:t>deriv1</a:t>
            </a:r>
            <a:r>
              <a:rPr lang="ja-JP" altLang="en-US" sz="3200" dirty="0">
                <a:solidFill>
                  <a:srgbClr val="FF0000"/>
                </a:solidFill>
              </a:rPr>
              <a:t>のオブジェクトを指す</a:t>
            </a:r>
            <a:endParaRPr lang="en-US" altLang="ja-JP" sz="3200" dirty="0">
              <a:solidFill>
                <a:srgbClr val="FF0000"/>
              </a:solidFill>
            </a:endParaRPr>
          </a:p>
          <a:p>
            <a:pPr marL="0" indent="0">
              <a:buNone/>
            </a:pPr>
            <a:r>
              <a:rPr lang="en-US" altLang="ja-JP" sz="3200" dirty="0">
                <a:solidFill>
                  <a:srgbClr val="00B050"/>
                </a:solidFill>
              </a:rPr>
              <a:t>  p-&gt;</a:t>
            </a:r>
            <a:r>
              <a:rPr lang="en-US" altLang="ja-JP" sz="3200" dirty="0" err="1">
                <a:solidFill>
                  <a:srgbClr val="00B050"/>
                </a:solidFill>
              </a:rPr>
              <a:t>func</a:t>
            </a:r>
            <a:r>
              <a:rPr lang="en-US" altLang="ja-JP" sz="3200" dirty="0">
                <a:solidFill>
                  <a:srgbClr val="00B050"/>
                </a:solidFill>
              </a:rPr>
              <a:t>(); </a:t>
            </a:r>
            <a:r>
              <a:rPr lang="en-US" altLang="ja-JP" sz="3200" dirty="0">
                <a:solidFill>
                  <a:srgbClr val="FF0000"/>
                </a:solidFill>
              </a:rPr>
              <a:t>// deriv1</a:t>
            </a:r>
            <a:r>
              <a:rPr lang="ja-JP" altLang="en-US" sz="3200" dirty="0">
                <a:solidFill>
                  <a:srgbClr val="FF0000"/>
                </a:solidFill>
              </a:rPr>
              <a:t>の</a:t>
            </a:r>
            <a:r>
              <a:rPr lang="en-US" altLang="ja-JP" sz="3200" dirty="0" err="1">
                <a:solidFill>
                  <a:srgbClr val="FF0000"/>
                </a:solidFill>
              </a:rPr>
              <a:t>func</a:t>
            </a:r>
            <a:r>
              <a:rPr lang="en-US" altLang="ja-JP" sz="3200" dirty="0">
                <a:solidFill>
                  <a:srgbClr val="FF0000"/>
                </a:solidFill>
              </a:rPr>
              <a:t>()</a:t>
            </a:r>
            <a:r>
              <a:rPr lang="ja-JP" altLang="en-US" sz="3200" dirty="0">
                <a:solidFill>
                  <a:srgbClr val="FF0000"/>
                </a:solidFill>
              </a:rPr>
              <a:t>を使用する</a:t>
            </a:r>
          </a:p>
          <a:p>
            <a:pPr marL="0" indent="0">
              <a:buNone/>
            </a:pPr>
            <a:r>
              <a:rPr lang="ja-JP" altLang="en-US" sz="3200" dirty="0"/>
              <a:t>  </a:t>
            </a:r>
            <a:r>
              <a:rPr lang="en-US" altLang="ja-JP" sz="3200" dirty="0"/>
              <a:t>p = &amp;d2;</a:t>
            </a:r>
            <a:r>
              <a:rPr lang="ja-JP" altLang="en-US" sz="3200" dirty="0"/>
              <a:t> </a:t>
            </a:r>
            <a:r>
              <a:rPr lang="en-US" altLang="ja-JP" sz="3200" dirty="0">
                <a:solidFill>
                  <a:srgbClr val="FF0000"/>
                </a:solidFill>
              </a:rPr>
              <a:t>// </a:t>
            </a:r>
            <a:r>
              <a:rPr lang="ja-JP" altLang="en-US" sz="3200" dirty="0">
                <a:solidFill>
                  <a:srgbClr val="FF0000"/>
                </a:solidFill>
              </a:rPr>
              <a:t>ポインタはクラス</a:t>
            </a:r>
            <a:r>
              <a:rPr lang="en-US" altLang="ja-JP" sz="3200" dirty="0">
                <a:solidFill>
                  <a:srgbClr val="FF0000"/>
                </a:solidFill>
              </a:rPr>
              <a:t>deriv2</a:t>
            </a:r>
            <a:r>
              <a:rPr lang="ja-JP" altLang="en-US" sz="3200" dirty="0">
                <a:solidFill>
                  <a:srgbClr val="FF0000"/>
                </a:solidFill>
              </a:rPr>
              <a:t>のオブジェクトを指す</a:t>
            </a:r>
            <a:endParaRPr lang="en-US" altLang="ja-JP" sz="3200" dirty="0">
              <a:solidFill>
                <a:srgbClr val="FF0000"/>
              </a:solidFill>
            </a:endParaRPr>
          </a:p>
          <a:p>
            <a:pPr marL="0" indent="0">
              <a:buNone/>
            </a:pPr>
            <a:r>
              <a:rPr lang="en-US" altLang="ja-JP" sz="3200" dirty="0"/>
              <a:t>  </a:t>
            </a:r>
            <a:r>
              <a:rPr lang="en-US" altLang="ja-JP" sz="3200" dirty="0">
                <a:solidFill>
                  <a:srgbClr val="00B050"/>
                </a:solidFill>
              </a:rPr>
              <a:t>p-&gt;</a:t>
            </a:r>
            <a:r>
              <a:rPr lang="en-US" altLang="ja-JP" sz="3200" dirty="0" err="1">
                <a:solidFill>
                  <a:srgbClr val="00B050"/>
                </a:solidFill>
              </a:rPr>
              <a:t>func</a:t>
            </a:r>
            <a:r>
              <a:rPr lang="en-US" altLang="ja-JP" sz="3200" dirty="0">
                <a:solidFill>
                  <a:srgbClr val="00B050"/>
                </a:solidFill>
              </a:rPr>
              <a:t>(); </a:t>
            </a:r>
            <a:r>
              <a:rPr lang="en-US" altLang="ja-JP" sz="3200" dirty="0">
                <a:solidFill>
                  <a:srgbClr val="FF0000"/>
                </a:solidFill>
              </a:rPr>
              <a:t>// deriv2</a:t>
            </a:r>
            <a:r>
              <a:rPr lang="ja-JP" altLang="en-US" sz="3200" dirty="0">
                <a:solidFill>
                  <a:srgbClr val="FF0000"/>
                </a:solidFill>
              </a:rPr>
              <a:t>の</a:t>
            </a:r>
            <a:r>
              <a:rPr lang="en-US" altLang="ja-JP" sz="3200" dirty="0" err="1">
                <a:solidFill>
                  <a:srgbClr val="FF0000"/>
                </a:solidFill>
              </a:rPr>
              <a:t>func</a:t>
            </a:r>
            <a:r>
              <a:rPr lang="en-US" altLang="ja-JP" sz="3200" dirty="0">
                <a:solidFill>
                  <a:srgbClr val="FF0000"/>
                </a:solidFill>
              </a:rPr>
              <a:t>()</a:t>
            </a:r>
            <a:r>
              <a:rPr lang="ja-JP" altLang="en-US" sz="3200" dirty="0">
                <a:solidFill>
                  <a:srgbClr val="FF0000"/>
                </a:solidFill>
              </a:rPr>
              <a:t>を使用する</a:t>
            </a:r>
          </a:p>
          <a:p>
            <a:pPr marL="0" indent="0">
              <a:buNone/>
            </a:pPr>
            <a:endParaRPr lang="ja-JP" altLang="en-US" sz="3200" dirty="0"/>
          </a:p>
          <a:p>
            <a:pPr marL="0" indent="0">
              <a:buNone/>
            </a:pPr>
            <a:r>
              <a:rPr lang="ja-JP" altLang="en-US" sz="3200" dirty="0"/>
              <a:t>  </a:t>
            </a:r>
            <a:r>
              <a:rPr lang="en-US" altLang="ja-JP" sz="3200" dirty="0"/>
              <a:t>return 0;</a:t>
            </a:r>
          </a:p>
          <a:p>
            <a:pPr marL="0" indent="0">
              <a:buNone/>
            </a:pPr>
            <a:r>
              <a:rPr lang="en-US" altLang="ja-JP" sz="3200" dirty="0"/>
              <a:t>}</a:t>
            </a:r>
          </a:p>
        </p:txBody>
      </p:sp>
      <p:sp>
        <p:nvSpPr>
          <p:cNvPr id="4" name="スライド番号プレースホルダー 3"/>
          <p:cNvSpPr>
            <a:spLocks noGrp="1"/>
          </p:cNvSpPr>
          <p:nvPr>
            <p:ph type="sldNum" sz="quarter" idx="12"/>
          </p:nvPr>
        </p:nvSpPr>
        <p:spPr/>
        <p:txBody>
          <a:bodyPr/>
          <a:lstStyle/>
          <a:p>
            <a:fld id="{F2894DB3-5C05-4EB1-A0B3-6C294000FE58}" type="slidenum">
              <a:rPr lang="en-US" smtClean="0"/>
              <a:pPr/>
              <a:t>21</a:t>
            </a:fld>
            <a:endParaRPr lang="en-US"/>
          </a:p>
        </p:txBody>
      </p:sp>
      <p:sp>
        <p:nvSpPr>
          <p:cNvPr id="15" name="角丸四角形吹き出し 14"/>
          <p:cNvSpPr/>
          <p:nvPr/>
        </p:nvSpPr>
        <p:spPr>
          <a:xfrm>
            <a:off x="5613008" y="338731"/>
            <a:ext cx="4839287" cy="535110"/>
          </a:xfrm>
          <a:prstGeom prst="wedgeRoundRectCallout">
            <a:avLst>
              <a:gd name="adj1" fmla="val -19051"/>
              <a:gd name="adj2" fmla="val 107781"/>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dirty="0" smtClean="0"/>
              <a:t>ex20_virtual.cc</a:t>
            </a:r>
            <a:endParaRPr lang="ja-JP" altLang="en-US" dirty="0"/>
          </a:p>
        </p:txBody>
      </p:sp>
      <p:sp>
        <p:nvSpPr>
          <p:cNvPr id="10" name="角丸四角形 9"/>
          <p:cNvSpPr/>
          <p:nvPr/>
        </p:nvSpPr>
        <p:spPr>
          <a:xfrm>
            <a:off x="2600131" y="701295"/>
            <a:ext cx="947738" cy="460927"/>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dirty="0" smtClean="0"/>
              <a:t>続き</a:t>
            </a:r>
            <a:endParaRPr kumimoji="1" lang="ja-JP" altLang="en-US" dirty="0"/>
          </a:p>
        </p:txBody>
      </p:sp>
      <p:sp>
        <p:nvSpPr>
          <p:cNvPr id="6" name="正方形/長方形 5"/>
          <p:cNvSpPr/>
          <p:nvPr/>
        </p:nvSpPr>
        <p:spPr>
          <a:xfrm>
            <a:off x="3033714" y="5862917"/>
            <a:ext cx="5437934" cy="9254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同じ関数を</a:t>
            </a:r>
            <a:r>
              <a:rPr kumimoji="1" lang="en-US" altLang="ja-JP" dirty="0" smtClean="0"/>
              <a:t>3</a:t>
            </a:r>
            <a:r>
              <a:rPr kumimoji="1" lang="ja-JP" altLang="en-US" dirty="0" smtClean="0"/>
              <a:t>回呼び出している</a:t>
            </a:r>
            <a:endParaRPr kumimoji="1" lang="en-US" altLang="ja-JP" dirty="0" smtClean="0"/>
          </a:p>
          <a:p>
            <a:pPr algn="ctr"/>
            <a:r>
              <a:rPr kumimoji="1" lang="ja-JP" altLang="en-US" dirty="0" smtClean="0"/>
              <a:t>（ように見える）</a:t>
            </a:r>
            <a:endParaRPr kumimoji="1" lang="ja-JP" altLang="en-US" dirty="0"/>
          </a:p>
        </p:txBody>
      </p:sp>
      <p:cxnSp>
        <p:nvCxnSpPr>
          <p:cNvPr id="11" name="直線矢印コネクタ 10"/>
          <p:cNvCxnSpPr/>
          <p:nvPr/>
        </p:nvCxnSpPr>
        <p:spPr>
          <a:xfrm flipH="1" flipV="1">
            <a:off x="2151529" y="5715000"/>
            <a:ext cx="882184" cy="64545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18815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実行例</a:t>
            </a:r>
            <a:endParaRPr lang="ja-JP" altLang="en-US" dirty="0"/>
          </a:p>
        </p:txBody>
      </p:sp>
      <p:sp>
        <p:nvSpPr>
          <p:cNvPr id="20" name="コンテンツ プレースホルダー 19"/>
          <p:cNvSpPr>
            <a:spLocks noGrp="1"/>
          </p:cNvSpPr>
          <p:nvPr>
            <p:ph sz="quarter" idx="1"/>
          </p:nvPr>
        </p:nvSpPr>
        <p:spPr/>
        <p:txBody>
          <a:bodyPr/>
          <a:lstStyle/>
          <a:p>
            <a:r>
              <a:rPr lang="en-US" altLang="ja-JP" dirty="0" smtClean="0"/>
              <a:t>p-</a:t>
            </a:r>
            <a:r>
              <a:rPr lang="en-US" altLang="ja-JP" dirty="0"/>
              <a:t>&gt;</a:t>
            </a:r>
            <a:r>
              <a:rPr lang="en-US" altLang="ja-JP" dirty="0" err="1"/>
              <a:t>func</a:t>
            </a:r>
            <a:r>
              <a:rPr lang="en-US" altLang="ja-JP" dirty="0"/>
              <a:t>();</a:t>
            </a:r>
            <a:r>
              <a:rPr lang="ja-JP" altLang="en-US" dirty="0"/>
              <a:t>を</a:t>
            </a:r>
            <a:r>
              <a:rPr lang="en-US" altLang="ja-JP" dirty="0"/>
              <a:t>3</a:t>
            </a:r>
            <a:r>
              <a:rPr lang="ja-JP" altLang="en-US" dirty="0" smtClean="0"/>
              <a:t>回実行したが</a:t>
            </a:r>
            <a:r>
              <a:rPr lang="ja-JP" altLang="en-US" dirty="0"/>
              <a:t>、結果は</a:t>
            </a:r>
            <a:r>
              <a:rPr lang="ja-JP" altLang="en-US" dirty="0" smtClean="0"/>
              <a:t>違う</a:t>
            </a:r>
            <a:endParaRPr lang="en-US" altLang="ja-JP" dirty="0" smtClean="0"/>
          </a:p>
          <a:p>
            <a:endParaRPr lang="en-US" altLang="ja-JP" dirty="0"/>
          </a:p>
          <a:p>
            <a:endParaRPr lang="en-US" altLang="ja-JP" dirty="0" smtClean="0"/>
          </a:p>
          <a:p>
            <a:endParaRPr lang="en-US" altLang="ja-JP" dirty="0"/>
          </a:p>
          <a:p>
            <a:endParaRPr lang="en-US" altLang="ja-JP" dirty="0" smtClean="0"/>
          </a:p>
          <a:p>
            <a:r>
              <a:rPr lang="ja-JP" altLang="en-US" sz="3200" dirty="0"/>
              <a:t>試し</a:t>
            </a:r>
            <a:r>
              <a:rPr lang="ja-JP" altLang="en-US" sz="3200" dirty="0" smtClean="0"/>
              <a:t>に</a:t>
            </a:r>
            <a:r>
              <a:rPr lang="en-US" altLang="ja-JP" sz="3200" dirty="0" smtClean="0"/>
              <a:t>12</a:t>
            </a:r>
            <a:r>
              <a:rPr lang="ja-JP" altLang="en-US" sz="3200" dirty="0" smtClean="0"/>
              <a:t>行目の</a:t>
            </a:r>
            <a:r>
              <a:rPr lang="en-US" altLang="ja-JP" sz="3200" dirty="0" smtClean="0"/>
              <a:t>virtual</a:t>
            </a:r>
            <a:r>
              <a:rPr lang="ja-JP" altLang="en-US" sz="3200" dirty="0"/>
              <a:t>を除いてみたらこうなる</a:t>
            </a:r>
            <a:endParaRPr lang="en-US" altLang="ja-JP" sz="3200" dirty="0"/>
          </a:p>
          <a:p>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F2894DB3-5C05-4EB1-A0B3-6C294000FE58}" type="slidenum">
              <a:rPr lang="en-US" smtClean="0"/>
              <a:pPr/>
              <a:t>22</a:t>
            </a:fld>
            <a:endParaRPr lang="en-US"/>
          </a:p>
        </p:txBody>
      </p:sp>
      <p:sp>
        <p:nvSpPr>
          <p:cNvPr id="5" name="コンテンツ プレースホルダー 2"/>
          <p:cNvSpPr txBox="1">
            <a:spLocks/>
          </p:cNvSpPr>
          <p:nvPr/>
        </p:nvSpPr>
        <p:spPr bwMode="auto">
          <a:xfrm>
            <a:off x="890775" y="1918722"/>
            <a:ext cx="5474229" cy="2084293"/>
          </a:xfrm>
          <a:prstGeom prst="rect">
            <a:avLst/>
          </a:prstGeom>
          <a:solidFill>
            <a:schemeClr val="bg1"/>
          </a:solidFill>
          <a:ln w="28575">
            <a:headEnd/>
            <a:tailEnd/>
          </a:ln>
        </p:spPr>
        <p:style>
          <a:lnRef idx="2">
            <a:schemeClr val="accent1"/>
          </a:lnRef>
          <a:fillRef idx="1">
            <a:schemeClr val="lt1"/>
          </a:fillRef>
          <a:effectRef idx="0">
            <a:schemeClr val="accent1"/>
          </a:effectRef>
          <a:fontRef idx="minor">
            <a:schemeClr val="dk1"/>
          </a:fontRef>
        </p:style>
        <p:txBody>
          <a:bodyPr vert="horz" wrap="square" lIns="104251" tIns="52125" rIns="104251" bIns="52125" numCol="1" anchor="t" anchorCtr="0" compatLnSpc="1">
            <a:prstTxWarp prst="textNoShape">
              <a:avLst/>
            </a:prstTxWarp>
            <a:normAutofit/>
          </a:bodyPr>
          <a:lstStyle>
            <a:lvl1pPr marL="312572" indent="-312572" algn="l" rtl="0" fontAlgn="base">
              <a:spcBef>
                <a:spcPts val="688"/>
              </a:spcBef>
              <a:spcAft>
                <a:spcPct val="0"/>
              </a:spcAft>
              <a:buClr>
                <a:schemeClr val="accent1"/>
              </a:buClr>
              <a:buSzPct val="76000"/>
              <a:buFont typeface="Wingdings 3" pitchFamily="18" charset="2"/>
              <a:buChar char=""/>
              <a:defRPr kumimoji="1" sz="3000" kern="1200">
                <a:solidFill>
                  <a:schemeClr val="tx1"/>
                </a:solidFill>
                <a:latin typeface="+mn-lt"/>
                <a:ea typeface="+mn-ea"/>
                <a:cs typeface="+mn-cs"/>
              </a:defRPr>
            </a:lvl1pPr>
            <a:lvl2pPr marL="625144" indent="-312572" algn="l" rtl="0" fontAlgn="base">
              <a:spcBef>
                <a:spcPts val="575"/>
              </a:spcBef>
              <a:spcAft>
                <a:spcPct val="0"/>
              </a:spcAft>
              <a:buClr>
                <a:schemeClr val="accent2"/>
              </a:buClr>
              <a:buSzPct val="76000"/>
              <a:buFont typeface="Wingdings 3" pitchFamily="18" charset="2"/>
              <a:buChar char=""/>
              <a:defRPr kumimoji="1" sz="2600" kern="1200">
                <a:solidFill>
                  <a:schemeClr val="tx1"/>
                </a:solidFill>
                <a:latin typeface="+mn-lt"/>
                <a:ea typeface="+mn-ea"/>
                <a:cs typeface="+mn-cs"/>
              </a:defRPr>
            </a:lvl2pPr>
            <a:lvl3pPr marL="937717" indent="-260212" algn="l" rtl="0" fontAlgn="base">
              <a:spcBef>
                <a:spcPts val="575"/>
              </a:spcBef>
              <a:spcAft>
                <a:spcPct val="0"/>
              </a:spcAft>
              <a:buClr>
                <a:srgbClr val="BCBCBC"/>
              </a:buClr>
              <a:buSzPct val="76000"/>
              <a:buFont typeface="Wingdings 3" pitchFamily="18" charset="2"/>
              <a:buChar char=""/>
              <a:defRPr kumimoji="1" sz="2600" kern="1200">
                <a:solidFill>
                  <a:schemeClr val="tx1"/>
                </a:solidFill>
                <a:latin typeface="+mn-lt"/>
                <a:ea typeface="+mn-ea"/>
                <a:cs typeface="+mn-cs"/>
              </a:defRPr>
            </a:lvl3pPr>
            <a:lvl4pPr marL="1250288" indent="-260212" algn="l" rtl="0" fontAlgn="base">
              <a:spcBef>
                <a:spcPts val="449"/>
              </a:spcBef>
              <a:spcAft>
                <a:spcPct val="0"/>
              </a:spcAft>
              <a:buClr>
                <a:srgbClr val="8BA2B4"/>
              </a:buClr>
              <a:buSzPct val="70000"/>
              <a:buFont typeface="Wingdings" pitchFamily="2" charset="2"/>
              <a:buChar char=""/>
              <a:defRPr kumimoji="1" sz="2400" kern="1200">
                <a:solidFill>
                  <a:schemeClr val="tx1"/>
                </a:solidFill>
                <a:latin typeface="+mn-lt"/>
                <a:ea typeface="+mn-ea"/>
                <a:cs typeface="+mn-cs"/>
              </a:defRPr>
            </a:lvl4pPr>
            <a:lvl5pPr marL="1562862" indent="-260212" algn="l" rtl="0" fontAlgn="base">
              <a:spcBef>
                <a:spcPts val="338"/>
              </a:spcBef>
              <a:spcAft>
                <a:spcPct val="0"/>
              </a:spcAft>
              <a:buClr>
                <a:schemeClr val="accent2"/>
              </a:buClr>
              <a:buSzPct val="70000"/>
              <a:buFont typeface="Wingdings" pitchFamily="2" charset="2"/>
              <a:buChar char=""/>
              <a:defRPr kumimoji="1" sz="2400" kern="1200">
                <a:solidFill>
                  <a:schemeClr val="tx1"/>
                </a:solidFill>
                <a:latin typeface="+mn-lt"/>
                <a:ea typeface="+mn-ea"/>
                <a:cs typeface="+mn-cs"/>
              </a:defRPr>
            </a:lvl5pPr>
            <a:lvl6pPr marL="1876507" indent="-208502" algn="l" rtl="0" eaLnBrk="1" latinLnBrk="0" hangingPunct="1">
              <a:spcBef>
                <a:spcPts val="342"/>
              </a:spcBef>
              <a:buClr>
                <a:srgbClr val="9FB8CD">
                  <a:shade val="75000"/>
                </a:srgbClr>
              </a:buClr>
              <a:buSzPct val="75000"/>
              <a:buFont typeface="Wingdings 3"/>
              <a:buChar char=""/>
              <a:defRPr kumimoji="1" lang="en-US" sz="1800" kern="1200" smtClean="0">
                <a:solidFill>
                  <a:schemeClr val="tx1"/>
                </a:solidFill>
                <a:latin typeface="+mn-lt"/>
                <a:ea typeface="+mn-ea"/>
                <a:cs typeface="+mn-cs"/>
              </a:defRPr>
            </a:lvl6pPr>
            <a:lvl7pPr marL="2085008" indent="-208502" algn="l" rtl="0" eaLnBrk="1" latinLnBrk="0" hangingPunct="1">
              <a:spcBef>
                <a:spcPts val="342"/>
              </a:spcBef>
              <a:buClr>
                <a:srgbClr val="727CA3">
                  <a:shade val="75000"/>
                </a:srgbClr>
              </a:buClr>
              <a:buSzPct val="75000"/>
              <a:buFont typeface="Wingdings 3"/>
              <a:buChar char=""/>
              <a:defRPr kumimoji="1" lang="en-US" sz="1600" kern="1200" smtClean="0">
                <a:solidFill>
                  <a:schemeClr val="tx1"/>
                </a:solidFill>
                <a:latin typeface="+mn-lt"/>
                <a:ea typeface="+mn-ea"/>
                <a:cs typeface="+mn-cs"/>
              </a:defRPr>
            </a:lvl7pPr>
            <a:lvl8pPr marL="2293509" indent="-208502" algn="l" rtl="0" eaLnBrk="1" latinLnBrk="0" hangingPunct="1">
              <a:spcBef>
                <a:spcPts val="342"/>
              </a:spcBef>
              <a:buClr>
                <a:prstClr val="white">
                  <a:shade val="50000"/>
                </a:prstClr>
              </a:buClr>
              <a:buSzPct val="75000"/>
              <a:buFont typeface="Wingdings 3"/>
              <a:buChar char=""/>
              <a:defRPr kumimoji="1" lang="en-US" sz="1600" kern="1200" smtClean="0">
                <a:solidFill>
                  <a:schemeClr val="tx1"/>
                </a:solidFill>
                <a:latin typeface="+mn-lt"/>
                <a:ea typeface="+mn-ea"/>
                <a:cs typeface="+mn-cs"/>
              </a:defRPr>
            </a:lvl8pPr>
            <a:lvl9pPr marL="2502010" indent="-208502" algn="l" rtl="0" eaLnBrk="1" latinLnBrk="0" hangingPunct="1">
              <a:spcBef>
                <a:spcPts val="342"/>
              </a:spcBef>
              <a:buClr>
                <a:srgbClr val="9FB8CD"/>
              </a:buClr>
              <a:buSzPct val="75000"/>
              <a:buFont typeface="Wingdings 3"/>
              <a:buChar char=""/>
              <a:defRPr kumimoji="1" lang="en-US" sz="1400" kern="1200" smtClean="0">
                <a:solidFill>
                  <a:schemeClr val="tx1"/>
                </a:solidFill>
                <a:latin typeface="+mn-lt"/>
                <a:ea typeface="+mn-ea"/>
                <a:cs typeface="+mn-cs"/>
              </a:defRPr>
            </a:lvl9pPr>
          </a:lstStyle>
          <a:p>
            <a:pPr marL="0" indent="0">
              <a:buNone/>
            </a:pPr>
            <a:r>
              <a:rPr lang="en-US" altLang="ja-JP" sz="2400" dirty="0"/>
              <a:t>$ ./a.exe</a:t>
            </a:r>
          </a:p>
          <a:p>
            <a:pPr marL="0" indent="0">
              <a:buNone/>
            </a:pPr>
            <a:r>
              <a:rPr lang="en-US" altLang="ja-JP" sz="2400" dirty="0"/>
              <a:t>base</a:t>
            </a:r>
            <a:r>
              <a:rPr lang="ja-JP" altLang="en-US" sz="2400" dirty="0"/>
              <a:t>の</a:t>
            </a:r>
            <a:r>
              <a:rPr lang="en-US" altLang="ja-JP" sz="2400" dirty="0" err="1"/>
              <a:t>func</a:t>
            </a:r>
            <a:r>
              <a:rPr lang="en-US" altLang="ja-JP" sz="2400" dirty="0"/>
              <a:t>()</a:t>
            </a:r>
            <a:r>
              <a:rPr lang="ja-JP" altLang="en-US" sz="2400" dirty="0"/>
              <a:t>を使う</a:t>
            </a:r>
            <a:r>
              <a:rPr lang="en-US" altLang="ja-JP" sz="2400" dirty="0"/>
              <a:t>: 10</a:t>
            </a:r>
          </a:p>
          <a:p>
            <a:pPr marL="0" indent="0">
              <a:buNone/>
            </a:pPr>
            <a:r>
              <a:rPr lang="en-US" altLang="ja-JP" sz="2400" dirty="0"/>
              <a:t>deriv1</a:t>
            </a:r>
            <a:r>
              <a:rPr lang="ja-JP" altLang="en-US" sz="2400" dirty="0"/>
              <a:t>の</a:t>
            </a:r>
            <a:r>
              <a:rPr lang="en-US" altLang="ja-JP" sz="2400" dirty="0" err="1"/>
              <a:t>func</a:t>
            </a:r>
            <a:r>
              <a:rPr lang="en-US" altLang="ja-JP" sz="2400" dirty="0"/>
              <a:t>()</a:t>
            </a:r>
            <a:r>
              <a:rPr lang="ja-JP" altLang="en-US" sz="2400" dirty="0"/>
              <a:t>を使う</a:t>
            </a:r>
            <a:r>
              <a:rPr lang="en-US" altLang="ja-JP" sz="2400" dirty="0"/>
              <a:t>: 100</a:t>
            </a:r>
          </a:p>
          <a:p>
            <a:pPr marL="0" indent="0">
              <a:buNone/>
            </a:pPr>
            <a:r>
              <a:rPr lang="en-US" altLang="ja-JP" sz="2400" dirty="0"/>
              <a:t>deriv2</a:t>
            </a:r>
            <a:r>
              <a:rPr lang="ja-JP" altLang="en-US" sz="2400" dirty="0"/>
              <a:t>の</a:t>
            </a:r>
            <a:r>
              <a:rPr lang="en-US" altLang="ja-JP" sz="2400" dirty="0" err="1"/>
              <a:t>func</a:t>
            </a:r>
            <a:r>
              <a:rPr lang="en-US" altLang="ja-JP" sz="2400" dirty="0"/>
              <a:t>()</a:t>
            </a:r>
            <a:r>
              <a:rPr lang="ja-JP" altLang="en-US" sz="2400" dirty="0"/>
              <a:t>を使う</a:t>
            </a:r>
            <a:r>
              <a:rPr lang="en-US" altLang="ja-JP" sz="2400" dirty="0"/>
              <a:t>: 20</a:t>
            </a:r>
          </a:p>
        </p:txBody>
      </p:sp>
      <p:sp>
        <p:nvSpPr>
          <p:cNvPr id="6" name="コンテンツ プレースホルダー 2"/>
          <p:cNvSpPr txBox="1">
            <a:spLocks/>
          </p:cNvSpPr>
          <p:nvPr/>
        </p:nvSpPr>
        <p:spPr bwMode="auto">
          <a:xfrm>
            <a:off x="890774" y="4704044"/>
            <a:ext cx="5474229" cy="2084293"/>
          </a:xfrm>
          <a:prstGeom prst="rect">
            <a:avLst/>
          </a:prstGeom>
          <a:solidFill>
            <a:schemeClr val="bg1"/>
          </a:solidFill>
          <a:ln w="28575">
            <a:headEnd/>
            <a:tailEnd/>
          </a:ln>
        </p:spPr>
        <p:style>
          <a:lnRef idx="2">
            <a:schemeClr val="accent1"/>
          </a:lnRef>
          <a:fillRef idx="1">
            <a:schemeClr val="lt1"/>
          </a:fillRef>
          <a:effectRef idx="0">
            <a:schemeClr val="accent1"/>
          </a:effectRef>
          <a:fontRef idx="minor">
            <a:schemeClr val="dk1"/>
          </a:fontRef>
        </p:style>
        <p:txBody>
          <a:bodyPr vert="horz" wrap="square" lIns="104251" tIns="52125" rIns="104251" bIns="52125" numCol="1" anchor="t" anchorCtr="0" compatLnSpc="1">
            <a:prstTxWarp prst="textNoShape">
              <a:avLst/>
            </a:prstTxWarp>
            <a:normAutofit/>
          </a:bodyPr>
          <a:lstStyle>
            <a:lvl1pPr marL="312572" indent="-312572" algn="l" rtl="0" fontAlgn="base">
              <a:spcBef>
                <a:spcPts val="688"/>
              </a:spcBef>
              <a:spcAft>
                <a:spcPct val="0"/>
              </a:spcAft>
              <a:buClr>
                <a:schemeClr val="accent1"/>
              </a:buClr>
              <a:buSzPct val="76000"/>
              <a:buFont typeface="Wingdings 3" pitchFamily="18" charset="2"/>
              <a:buChar char=""/>
              <a:defRPr kumimoji="1" sz="3000" kern="1200">
                <a:solidFill>
                  <a:schemeClr val="tx1"/>
                </a:solidFill>
                <a:latin typeface="+mn-lt"/>
                <a:ea typeface="+mn-ea"/>
                <a:cs typeface="+mn-cs"/>
              </a:defRPr>
            </a:lvl1pPr>
            <a:lvl2pPr marL="625144" indent="-312572" algn="l" rtl="0" fontAlgn="base">
              <a:spcBef>
                <a:spcPts val="575"/>
              </a:spcBef>
              <a:spcAft>
                <a:spcPct val="0"/>
              </a:spcAft>
              <a:buClr>
                <a:schemeClr val="accent2"/>
              </a:buClr>
              <a:buSzPct val="76000"/>
              <a:buFont typeface="Wingdings 3" pitchFamily="18" charset="2"/>
              <a:buChar char=""/>
              <a:defRPr kumimoji="1" sz="2600" kern="1200">
                <a:solidFill>
                  <a:schemeClr val="tx1"/>
                </a:solidFill>
                <a:latin typeface="+mn-lt"/>
                <a:ea typeface="+mn-ea"/>
                <a:cs typeface="+mn-cs"/>
              </a:defRPr>
            </a:lvl2pPr>
            <a:lvl3pPr marL="937717" indent="-260212" algn="l" rtl="0" fontAlgn="base">
              <a:spcBef>
                <a:spcPts val="575"/>
              </a:spcBef>
              <a:spcAft>
                <a:spcPct val="0"/>
              </a:spcAft>
              <a:buClr>
                <a:srgbClr val="BCBCBC"/>
              </a:buClr>
              <a:buSzPct val="76000"/>
              <a:buFont typeface="Wingdings 3" pitchFamily="18" charset="2"/>
              <a:buChar char=""/>
              <a:defRPr kumimoji="1" sz="2600" kern="1200">
                <a:solidFill>
                  <a:schemeClr val="tx1"/>
                </a:solidFill>
                <a:latin typeface="+mn-lt"/>
                <a:ea typeface="+mn-ea"/>
                <a:cs typeface="+mn-cs"/>
              </a:defRPr>
            </a:lvl3pPr>
            <a:lvl4pPr marL="1250288" indent="-260212" algn="l" rtl="0" fontAlgn="base">
              <a:spcBef>
                <a:spcPts val="449"/>
              </a:spcBef>
              <a:spcAft>
                <a:spcPct val="0"/>
              </a:spcAft>
              <a:buClr>
                <a:srgbClr val="8BA2B4"/>
              </a:buClr>
              <a:buSzPct val="70000"/>
              <a:buFont typeface="Wingdings" pitchFamily="2" charset="2"/>
              <a:buChar char=""/>
              <a:defRPr kumimoji="1" sz="2400" kern="1200">
                <a:solidFill>
                  <a:schemeClr val="tx1"/>
                </a:solidFill>
                <a:latin typeface="+mn-lt"/>
                <a:ea typeface="+mn-ea"/>
                <a:cs typeface="+mn-cs"/>
              </a:defRPr>
            </a:lvl4pPr>
            <a:lvl5pPr marL="1562862" indent="-260212" algn="l" rtl="0" fontAlgn="base">
              <a:spcBef>
                <a:spcPts val="338"/>
              </a:spcBef>
              <a:spcAft>
                <a:spcPct val="0"/>
              </a:spcAft>
              <a:buClr>
                <a:schemeClr val="accent2"/>
              </a:buClr>
              <a:buSzPct val="70000"/>
              <a:buFont typeface="Wingdings" pitchFamily="2" charset="2"/>
              <a:buChar char=""/>
              <a:defRPr kumimoji="1" sz="2400" kern="1200">
                <a:solidFill>
                  <a:schemeClr val="tx1"/>
                </a:solidFill>
                <a:latin typeface="+mn-lt"/>
                <a:ea typeface="+mn-ea"/>
                <a:cs typeface="+mn-cs"/>
              </a:defRPr>
            </a:lvl5pPr>
            <a:lvl6pPr marL="1876507" indent="-208502" algn="l" rtl="0" eaLnBrk="1" latinLnBrk="0" hangingPunct="1">
              <a:spcBef>
                <a:spcPts val="342"/>
              </a:spcBef>
              <a:buClr>
                <a:srgbClr val="9FB8CD">
                  <a:shade val="75000"/>
                </a:srgbClr>
              </a:buClr>
              <a:buSzPct val="75000"/>
              <a:buFont typeface="Wingdings 3"/>
              <a:buChar char=""/>
              <a:defRPr kumimoji="1" lang="en-US" sz="1800" kern="1200" smtClean="0">
                <a:solidFill>
                  <a:schemeClr val="tx1"/>
                </a:solidFill>
                <a:latin typeface="+mn-lt"/>
                <a:ea typeface="+mn-ea"/>
                <a:cs typeface="+mn-cs"/>
              </a:defRPr>
            </a:lvl6pPr>
            <a:lvl7pPr marL="2085008" indent="-208502" algn="l" rtl="0" eaLnBrk="1" latinLnBrk="0" hangingPunct="1">
              <a:spcBef>
                <a:spcPts val="342"/>
              </a:spcBef>
              <a:buClr>
                <a:srgbClr val="727CA3">
                  <a:shade val="75000"/>
                </a:srgbClr>
              </a:buClr>
              <a:buSzPct val="75000"/>
              <a:buFont typeface="Wingdings 3"/>
              <a:buChar char=""/>
              <a:defRPr kumimoji="1" lang="en-US" sz="1600" kern="1200" smtClean="0">
                <a:solidFill>
                  <a:schemeClr val="tx1"/>
                </a:solidFill>
                <a:latin typeface="+mn-lt"/>
                <a:ea typeface="+mn-ea"/>
                <a:cs typeface="+mn-cs"/>
              </a:defRPr>
            </a:lvl7pPr>
            <a:lvl8pPr marL="2293509" indent="-208502" algn="l" rtl="0" eaLnBrk="1" latinLnBrk="0" hangingPunct="1">
              <a:spcBef>
                <a:spcPts val="342"/>
              </a:spcBef>
              <a:buClr>
                <a:prstClr val="white">
                  <a:shade val="50000"/>
                </a:prstClr>
              </a:buClr>
              <a:buSzPct val="75000"/>
              <a:buFont typeface="Wingdings 3"/>
              <a:buChar char=""/>
              <a:defRPr kumimoji="1" lang="en-US" sz="1600" kern="1200" smtClean="0">
                <a:solidFill>
                  <a:schemeClr val="tx1"/>
                </a:solidFill>
                <a:latin typeface="+mn-lt"/>
                <a:ea typeface="+mn-ea"/>
                <a:cs typeface="+mn-cs"/>
              </a:defRPr>
            </a:lvl8pPr>
            <a:lvl9pPr marL="2502010" indent="-208502" algn="l" rtl="0" eaLnBrk="1" latinLnBrk="0" hangingPunct="1">
              <a:spcBef>
                <a:spcPts val="342"/>
              </a:spcBef>
              <a:buClr>
                <a:srgbClr val="9FB8CD"/>
              </a:buClr>
              <a:buSzPct val="75000"/>
              <a:buFont typeface="Wingdings 3"/>
              <a:buChar char=""/>
              <a:defRPr kumimoji="1" lang="en-US" sz="1400" kern="1200" smtClean="0">
                <a:solidFill>
                  <a:schemeClr val="tx1"/>
                </a:solidFill>
                <a:latin typeface="+mn-lt"/>
                <a:ea typeface="+mn-ea"/>
                <a:cs typeface="+mn-cs"/>
              </a:defRPr>
            </a:lvl9pPr>
          </a:lstStyle>
          <a:p>
            <a:pPr marL="0" indent="0">
              <a:buNone/>
            </a:pPr>
            <a:r>
              <a:rPr lang="en-US" altLang="ja-JP" sz="2400" dirty="0"/>
              <a:t>$ ./a.exe</a:t>
            </a:r>
          </a:p>
          <a:p>
            <a:pPr marL="0" indent="0">
              <a:buNone/>
            </a:pPr>
            <a:r>
              <a:rPr lang="en-US" altLang="ja-JP" sz="2400" dirty="0"/>
              <a:t>base</a:t>
            </a:r>
            <a:r>
              <a:rPr lang="ja-JP" altLang="en-US" sz="2400" dirty="0"/>
              <a:t>の</a:t>
            </a:r>
            <a:r>
              <a:rPr lang="en-US" altLang="ja-JP" sz="2400" dirty="0" err="1"/>
              <a:t>func</a:t>
            </a:r>
            <a:r>
              <a:rPr lang="en-US" altLang="ja-JP" sz="2400" dirty="0"/>
              <a:t>()</a:t>
            </a:r>
            <a:r>
              <a:rPr lang="ja-JP" altLang="en-US" sz="2400" dirty="0"/>
              <a:t>を使う</a:t>
            </a:r>
            <a:r>
              <a:rPr lang="en-US" altLang="ja-JP" sz="2400" dirty="0"/>
              <a:t>: 10</a:t>
            </a:r>
          </a:p>
          <a:p>
            <a:pPr marL="0" indent="0">
              <a:buNone/>
            </a:pPr>
            <a:r>
              <a:rPr lang="en-US" altLang="ja-JP" sz="2400" dirty="0"/>
              <a:t>base</a:t>
            </a:r>
            <a:r>
              <a:rPr lang="ja-JP" altLang="en-US" sz="2400" dirty="0"/>
              <a:t>の</a:t>
            </a:r>
            <a:r>
              <a:rPr lang="en-US" altLang="ja-JP" sz="2400" dirty="0" err="1"/>
              <a:t>func</a:t>
            </a:r>
            <a:r>
              <a:rPr lang="en-US" altLang="ja-JP" sz="2400" dirty="0"/>
              <a:t>()</a:t>
            </a:r>
            <a:r>
              <a:rPr lang="ja-JP" altLang="en-US" sz="2400" dirty="0"/>
              <a:t>を使う</a:t>
            </a:r>
            <a:r>
              <a:rPr lang="en-US" altLang="ja-JP" sz="2400" dirty="0"/>
              <a:t>: 10</a:t>
            </a:r>
          </a:p>
          <a:p>
            <a:pPr marL="0" indent="0">
              <a:buNone/>
            </a:pPr>
            <a:r>
              <a:rPr lang="en-US" altLang="ja-JP" sz="2400" dirty="0"/>
              <a:t>base</a:t>
            </a:r>
            <a:r>
              <a:rPr lang="ja-JP" altLang="en-US" sz="2400" dirty="0"/>
              <a:t>の</a:t>
            </a:r>
            <a:r>
              <a:rPr lang="en-US" altLang="ja-JP" sz="2400" dirty="0" err="1"/>
              <a:t>func</a:t>
            </a:r>
            <a:r>
              <a:rPr lang="en-US" altLang="ja-JP" sz="2400" dirty="0"/>
              <a:t>()</a:t>
            </a:r>
            <a:r>
              <a:rPr lang="ja-JP" altLang="en-US" sz="2400" dirty="0"/>
              <a:t>を使う</a:t>
            </a:r>
            <a:r>
              <a:rPr lang="en-US" altLang="ja-JP" sz="2400" dirty="0"/>
              <a:t>: 10</a:t>
            </a:r>
          </a:p>
        </p:txBody>
      </p:sp>
    </p:spTree>
    <p:extLst>
      <p:ext uri="{BB962C8B-B14F-4D97-AF65-F5344CB8AC3E}">
        <p14:creationId xmlns:p14="http://schemas.microsoft.com/office/powerpoint/2010/main" val="31027872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仮想関数</a:t>
            </a:r>
            <a:endParaRPr kumimoji="1" lang="ja-JP" altLang="en-US" dirty="0"/>
          </a:p>
        </p:txBody>
      </p:sp>
      <p:sp>
        <p:nvSpPr>
          <p:cNvPr id="3" name="コンテンツ プレースホルダー 2"/>
          <p:cNvSpPr>
            <a:spLocks noGrp="1"/>
          </p:cNvSpPr>
          <p:nvPr>
            <p:ph sz="quarter" idx="1"/>
          </p:nvPr>
        </p:nvSpPr>
        <p:spPr/>
        <p:txBody>
          <a:bodyPr/>
          <a:lstStyle/>
          <a:p>
            <a:r>
              <a:rPr kumimoji="1" lang="ja-JP" altLang="en-US" dirty="0" smtClean="0"/>
              <a:t>仮想関数は継承したクラスで上書きできる</a:t>
            </a:r>
            <a:endParaRPr kumimoji="1" lang="en-US" altLang="ja-JP" dirty="0" smtClean="0"/>
          </a:p>
          <a:p>
            <a:endParaRPr lang="en-US" altLang="ja-JP" dirty="0" smtClean="0"/>
          </a:p>
          <a:p>
            <a:endParaRPr lang="en-US" altLang="ja-JP" dirty="0"/>
          </a:p>
          <a:p>
            <a:endParaRPr lang="en-US" altLang="ja-JP" dirty="0"/>
          </a:p>
        </p:txBody>
      </p:sp>
      <p:sp>
        <p:nvSpPr>
          <p:cNvPr id="4" name="スライド番号プレースホルダー 3"/>
          <p:cNvSpPr>
            <a:spLocks noGrp="1"/>
          </p:cNvSpPr>
          <p:nvPr>
            <p:ph type="sldNum" sz="quarter" idx="12"/>
          </p:nvPr>
        </p:nvSpPr>
        <p:spPr/>
        <p:txBody>
          <a:bodyPr/>
          <a:lstStyle/>
          <a:p>
            <a:pPr>
              <a:defRPr/>
            </a:pPr>
            <a:fld id="{F2894DB3-5C05-4EB1-A0B3-6C294000FE58}" type="slidenum">
              <a:rPr lang="en-US" smtClean="0"/>
              <a:pPr>
                <a:defRPr/>
              </a:pPr>
              <a:t>23</a:t>
            </a:fld>
            <a:endParaRPr lang="en-US"/>
          </a:p>
        </p:txBody>
      </p:sp>
      <p:sp>
        <p:nvSpPr>
          <p:cNvPr id="5" name="コンテンツ プレースホルダー 2"/>
          <p:cNvSpPr txBox="1">
            <a:spLocks/>
          </p:cNvSpPr>
          <p:nvPr/>
        </p:nvSpPr>
        <p:spPr bwMode="auto">
          <a:xfrm>
            <a:off x="296598" y="2494889"/>
            <a:ext cx="5474229" cy="1863814"/>
          </a:xfrm>
          <a:prstGeom prst="rect">
            <a:avLst/>
          </a:prstGeom>
          <a:solidFill>
            <a:schemeClr val="bg1"/>
          </a:solidFill>
          <a:ln w="28575">
            <a:headEnd/>
            <a:tailEnd/>
          </a:ln>
        </p:spPr>
        <p:style>
          <a:lnRef idx="2">
            <a:schemeClr val="accent1"/>
          </a:lnRef>
          <a:fillRef idx="1">
            <a:schemeClr val="lt1"/>
          </a:fillRef>
          <a:effectRef idx="0">
            <a:schemeClr val="accent1"/>
          </a:effectRef>
          <a:fontRef idx="minor">
            <a:schemeClr val="dk1"/>
          </a:fontRef>
        </p:style>
        <p:txBody>
          <a:bodyPr vert="horz" wrap="square" lIns="104251" tIns="52125" rIns="104251" bIns="52125" numCol="1" anchor="t" anchorCtr="0" compatLnSpc="1">
            <a:prstTxWarp prst="textNoShape">
              <a:avLst/>
            </a:prstTxWarp>
            <a:normAutofit/>
          </a:bodyPr>
          <a:lstStyle>
            <a:lvl1pPr marL="312572" indent="-312572" algn="l" rtl="0" fontAlgn="base">
              <a:spcBef>
                <a:spcPts val="688"/>
              </a:spcBef>
              <a:spcAft>
                <a:spcPct val="0"/>
              </a:spcAft>
              <a:buClr>
                <a:schemeClr val="accent1"/>
              </a:buClr>
              <a:buSzPct val="76000"/>
              <a:buFont typeface="Wingdings 3" pitchFamily="18" charset="2"/>
              <a:buChar char=""/>
              <a:defRPr kumimoji="1" sz="3000" kern="1200">
                <a:solidFill>
                  <a:schemeClr val="tx1"/>
                </a:solidFill>
                <a:latin typeface="+mn-lt"/>
                <a:ea typeface="+mn-ea"/>
                <a:cs typeface="+mn-cs"/>
              </a:defRPr>
            </a:lvl1pPr>
            <a:lvl2pPr marL="625144" indent="-312572" algn="l" rtl="0" fontAlgn="base">
              <a:spcBef>
                <a:spcPts val="575"/>
              </a:spcBef>
              <a:spcAft>
                <a:spcPct val="0"/>
              </a:spcAft>
              <a:buClr>
                <a:schemeClr val="accent2"/>
              </a:buClr>
              <a:buSzPct val="76000"/>
              <a:buFont typeface="Wingdings 3" pitchFamily="18" charset="2"/>
              <a:buChar char=""/>
              <a:defRPr kumimoji="1" sz="2600" kern="1200">
                <a:solidFill>
                  <a:schemeClr val="tx1"/>
                </a:solidFill>
                <a:latin typeface="+mn-lt"/>
                <a:ea typeface="+mn-ea"/>
                <a:cs typeface="+mn-cs"/>
              </a:defRPr>
            </a:lvl2pPr>
            <a:lvl3pPr marL="937717" indent="-260212" algn="l" rtl="0" fontAlgn="base">
              <a:spcBef>
                <a:spcPts val="575"/>
              </a:spcBef>
              <a:spcAft>
                <a:spcPct val="0"/>
              </a:spcAft>
              <a:buClr>
                <a:srgbClr val="BCBCBC"/>
              </a:buClr>
              <a:buSzPct val="76000"/>
              <a:buFont typeface="Wingdings 3" pitchFamily="18" charset="2"/>
              <a:buChar char=""/>
              <a:defRPr kumimoji="1" sz="2600" kern="1200">
                <a:solidFill>
                  <a:schemeClr val="tx1"/>
                </a:solidFill>
                <a:latin typeface="+mn-lt"/>
                <a:ea typeface="+mn-ea"/>
                <a:cs typeface="+mn-cs"/>
              </a:defRPr>
            </a:lvl3pPr>
            <a:lvl4pPr marL="1250288" indent="-260212" algn="l" rtl="0" fontAlgn="base">
              <a:spcBef>
                <a:spcPts val="449"/>
              </a:spcBef>
              <a:spcAft>
                <a:spcPct val="0"/>
              </a:spcAft>
              <a:buClr>
                <a:srgbClr val="8BA2B4"/>
              </a:buClr>
              <a:buSzPct val="70000"/>
              <a:buFont typeface="Wingdings" pitchFamily="2" charset="2"/>
              <a:buChar char=""/>
              <a:defRPr kumimoji="1" sz="2400" kern="1200">
                <a:solidFill>
                  <a:schemeClr val="tx1"/>
                </a:solidFill>
                <a:latin typeface="+mn-lt"/>
                <a:ea typeface="+mn-ea"/>
                <a:cs typeface="+mn-cs"/>
              </a:defRPr>
            </a:lvl4pPr>
            <a:lvl5pPr marL="1562862" indent="-260212" algn="l" rtl="0" fontAlgn="base">
              <a:spcBef>
                <a:spcPts val="338"/>
              </a:spcBef>
              <a:spcAft>
                <a:spcPct val="0"/>
              </a:spcAft>
              <a:buClr>
                <a:schemeClr val="accent2"/>
              </a:buClr>
              <a:buSzPct val="70000"/>
              <a:buFont typeface="Wingdings" pitchFamily="2" charset="2"/>
              <a:buChar char=""/>
              <a:defRPr kumimoji="1" sz="2400" kern="1200">
                <a:solidFill>
                  <a:schemeClr val="tx1"/>
                </a:solidFill>
                <a:latin typeface="+mn-lt"/>
                <a:ea typeface="+mn-ea"/>
                <a:cs typeface="+mn-cs"/>
              </a:defRPr>
            </a:lvl5pPr>
            <a:lvl6pPr marL="1876507" indent="-208502" algn="l" rtl="0" eaLnBrk="1" latinLnBrk="0" hangingPunct="1">
              <a:spcBef>
                <a:spcPts val="342"/>
              </a:spcBef>
              <a:buClr>
                <a:srgbClr val="9FB8CD">
                  <a:shade val="75000"/>
                </a:srgbClr>
              </a:buClr>
              <a:buSzPct val="75000"/>
              <a:buFont typeface="Wingdings 3"/>
              <a:buChar char=""/>
              <a:defRPr kumimoji="1" lang="en-US" sz="1800" kern="1200" smtClean="0">
                <a:solidFill>
                  <a:schemeClr val="tx1"/>
                </a:solidFill>
                <a:latin typeface="+mn-lt"/>
                <a:ea typeface="+mn-ea"/>
                <a:cs typeface="+mn-cs"/>
              </a:defRPr>
            </a:lvl6pPr>
            <a:lvl7pPr marL="2085008" indent="-208502" algn="l" rtl="0" eaLnBrk="1" latinLnBrk="0" hangingPunct="1">
              <a:spcBef>
                <a:spcPts val="342"/>
              </a:spcBef>
              <a:buClr>
                <a:srgbClr val="727CA3">
                  <a:shade val="75000"/>
                </a:srgbClr>
              </a:buClr>
              <a:buSzPct val="75000"/>
              <a:buFont typeface="Wingdings 3"/>
              <a:buChar char=""/>
              <a:defRPr kumimoji="1" lang="en-US" sz="1600" kern="1200" smtClean="0">
                <a:solidFill>
                  <a:schemeClr val="tx1"/>
                </a:solidFill>
                <a:latin typeface="+mn-lt"/>
                <a:ea typeface="+mn-ea"/>
                <a:cs typeface="+mn-cs"/>
              </a:defRPr>
            </a:lvl7pPr>
            <a:lvl8pPr marL="2293509" indent="-208502" algn="l" rtl="0" eaLnBrk="1" latinLnBrk="0" hangingPunct="1">
              <a:spcBef>
                <a:spcPts val="342"/>
              </a:spcBef>
              <a:buClr>
                <a:prstClr val="white">
                  <a:shade val="50000"/>
                </a:prstClr>
              </a:buClr>
              <a:buSzPct val="75000"/>
              <a:buFont typeface="Wingdings 3"/>
              <a:buChar char=""/>
              <a:defRPr kumimoji="1" lang="en-US" sz="1600" kern="1200" smtClean="0">
                <a:solidFill>
                  <a:schemeClr val="tx1"/>
                </a:solidFill>
                <a:latin typeface="+mn-lt"/>
                <a:ea typeface="+mn-ea"/>
                <a:cs typeface="+mn-cs"/>
              </a:defRPr>
            </a:lvl8pPr>
            <a:lvl9pPr marL="2502010" indent="-208502" algn="l" rtl="0" eaLnBrk="1" latinLnBrk="0" hangingPunct="1">
              <a:spcBef>
                <a:spcPts val="342"/>
              </a:spcBef>
              <a:buClr>
                <a:srgbClr val="9FB8CD"/>
              </a:buClr>
              <a:buSzPct val="75000"/>
              <a:buFont typeface="Wingdings 3"/>
              <a:buChar char=""/>
              <a:defRPr kumimoji="1" lang="en-US" sz="1400" kern="1200" smtClean="0">
                <a:solidFill>
                  <a:schemeClr val="tx1"/>
                </a:solidFill>
                <a:latin typeface="+mn-lt"/>
                <a:ea typeface="+mn-ea"/>
                <a:cs typeface="+mn-cs"/>
              </a:defRPr>
            </a:lvl9pPr>
          </a:lstStyle>
          <a:p>
            <a:pPr marL="0" indent="0">
              <a:buNone/>
            </a:pPr>
            <a:r>
              <a:rPr lang="en-US" altLang="ja-JP" sz="2400" dirty="0" smtClean="0"/>
              <a:t>  </a:t>
            </a:r>
            <a:r>
              <a:rPr lang="en-US" altLang="ja-JP" sz="2400" dirty="0" smtClean="0">
                <a:solidFill>
                  <a:srgbClr val="00B050"/>
                </a:solidFill>
              </a:rPr>
              <a:t>virtual</a:t>
            </a:r>
            <a:r>
              <a:rPr lang="en-US" altLang="ja-JP" sz="2400" dirty="0" smtClean="0"/>
              <a:t> </a:t>
            </a:r>
            <a:r>
              <a:rPr lang="en-US" altLang="ja-JP" sz="2400" dirty="0"/>
              <a:t>void </a:t>
            </a:r>
            <a:r>
              <a:rPr lang="en-US" altLang="ja-JP" sz="2400" dirty="0" err="1"/>
              <a:t>func</a:t>
            </a:r>
            <a:r>
              <a:rPr lang="en-US" altLang="ja-JP" sz="2400" dirty="0"/>
              <a:t>() { </a:t>
            </a:r>
            <a:r>
              <a:rPr lang="en-US" altLang="ja-JP" sz="2400" dirty="0">
                <a:solidFill>
                  <a:srgbClr val="FF0000"/>
                </a:solidFill>
              </a:rPr>
              <a:t>// </a:t>
            </a:r>
            <a:r>
              <a:rPr lang="ja-JP" altLang="en-US" sz="2400" dirty="0">
                <a:solidFill>
                  <a:srgbClr val="FF0000"/>
                </a:solidFill>
              </a:rPr>
              <a:t>仮想関数</a:t>
            </a:r>
          </a:p>
          <a:p>
            <a:pPr marL="0" indent="0">
              <a:buNone/>
            </a:pPr>
            <a:r>
              <a:rPr lang="ja-JP" altLang="en-US" sz="2400" dirty="0"/>
              <a:t>    </a:t>
            </a:r>
            <a:r>
              <a:rPr lang="en-US" altLang="ja-JP" sz="2400" dirty="0" err="1"/>
              <a:t>cout</a:t>
            </a:r>
            <a:r>
              <a:rPr lang="en-US" altLang="ja-JP" sz="2400" dirty="0"/>
              <a:t> &lt;&lt; "base</a:t>
            </a:r>
            <a:r>
              <a:rPr lang="ja-JP" altLang="en-US" sz="2400" dirty="0"/>
              <a:t>の</a:t>
            </a:r>
            <a:r>
              <a:rPr lang="en-US" altLang="ja-JP" sz="2400" dirty="0" err="1"/>
              <a:t>func</a:t>
            </a:r>
            <a:r>
              <a:rPr lang="en-US" altLang="ja-JP" sz="2400" dirty="0"/>
              <a:t>()</a:t>
            </a:r>
            <a:r>
              <a:rPr lang="ja-JP" altLang="en-US" sz="2400" dirty="0"/>
              <a:t>を使う</a:t>
            </a:r>
            <a:r>
              <a:rPr lang="en-US" altLang="ja-JP" sz="2400" dirty="0"/>
              <a:t>: ";</a:t>
            </a:r>
          </a:p>
          <a:p>
            <a:pPr marL="0" indent="0">
              <a:buNone/>
            </a:pPr>
            <a:r>
              <a:rPr lang="en-US" altLang="ja-JP" sz="2400" dirty="0"/>
              <a:t>    </a:t>
            </a:r>
            <a:r>
              <a:rPr lang="en-US" altLang="ja-JP" sz="2400" dirty="0" err="1"/>
              <a:t>cout</a:t>
            </a:r>
            <a:r>
              <a:rPr lang="en-US" altLang="ja-JP" sz="2400" dirty="0"/>
              <a:t> &lt;&lt; </a:t>
            </a:r>
            <a:r>
              <a:rPr lang="en-US" altLang="ja-JP" sz="2400" dirty="0" err="1"/>
              <a:t>i</a:t>
            </a:r>
            <a:r>
              <a:rPr lang="en-US" altLang="ja-JP" sz="2400" dirty="0"/>
              <a:t> &lt;&lt; </a:t>
            </a:r>
            <a:r>
              <a:rPr lang="en-US" altLang="ja-JP" sz="2400" dirty="0" err="1"/>
              <a:t>endl</a:t>
            </a:r>
            <a:r>
              <a:rPr lang="en-US" altLang="ja-JP" sz="2400" dirty="0"/>
              <a:t>;</a:t>
            </a:r>
          </a:p>
          <a:p>
            <a:pPr marL="0" indent="0">
              <a:buNone/>
            </a:pPr>
            <a:r>
              <a:rPr lang="en-US" altLang="ja-JP" sz="2400" dirty="0"/>
              <a:t>  }</a:t>
            </a:r>
          </a:p>
        </p:txBody>
      </p:sp>
      <p:sp>
        <p:nvSpPr>
          <p:cNvPr id="7" name="コンテンツ プレースホルダー 2"/>
          <p:cNvSpPr txBox="1">
            <a:spLocks/>
          </p:cNvSpPr>
          <p:nvPr/>
        </p:nvSpPr>
        <p:spPr bwMode="auto">
          <a:xfrm>
            <a:off x="5102502" y="5612841"/>
            <a:ext cx="5474229" cy="1863814"/>
          </a:xfrm>
          <a:prstGeom prst="rect">
            <a:avLst/>
          </a:prstGeom>
          <a:solidFill>
            <a:schemeClr val="bg1"/>
          </a:solidFill>
          <a:ln w="28575">
            <a:headEnd/>
            <a:tailEnd/>
          </a:ln>
        </p:spPr>
        <p:style>
          <a:lnRef idx="2">
            <a:schemeClr val="accent1"/>
          </a:lnRef>
          <a:fillRef idx="1">
            <a:schemeClr val="lt1"/>
          </a:fillRef>
          <a:effectRef idx="0">
            <a:schemeClr val="accent1"/>
          </a:effectRef>
          <a:fontRef idx="minor">
            <a:schemeClr val="dk1"/>
          </a:fontRef>
        </p:style>
        <p:txBody>
          <a:bodyPr vert="horz" wrap="square" lIns="104251" tIns="52125" rIns="104251" bIns="52125" numCol="1" anchor="t" anchorCtr="0" compatLnSpc="1">
            <a:prstTxWarp prst="textNoShape">
              <a:avLst/>
            </a:prstTxWarp>
            <a:normAutofit/>
          </a:bodyPr>
          <a:lstStyle>
            <a:lvl1pPr marL="312572" indent="-312572" algn="l" rtl="0" fontAlgn="base">
              <a:spcBef>
                <a:spcPts val="688"/>
              </a:spcBef>
              <a:spcAft>
                <a:spcPct val="0"/>
              </a:spcAft>
              <a:buClr>
                <a:schemeClr val="accent1"/>
              </a:buClr>
              <a:buSzPct val="76000"/>
              <a:buFont typeface="Wingdings 3" pitchFamily="18" charset="2"/>
              <a:buChar char=""/>
              <a:defRPr kumimoji="1" sz="3000" kern="1200">
                <a:solidFill>
                  <a:schemeClr val="tx1"/>
                </a:solidFill>
                <a:latin typeface="+mn-lt"/>
                <a:ea typeface="+mn-ea"/>
                <a:cs typeface="+mn-cs"/>
              </a:defRPr>
            </a:lvl1pPr>
            <a:lvl2pPr marL="625144" indent="-312572" algn="l" rtl="0" fontAlgn="base">
              <a:spcBef>
                <a:spcPts val="575"/>
              </a:spcBef>
              <a:spcAft>
                <a:spcPct val="0"/>
              </a:spcAft>
              <a:buClr>
                <a:schemeClr val="accent2"/>
              </a:buClr>
              <a:buSzPct val="76000"/>
              <a:buFont typeface="Wingdings 3" pitchFamily="18" charset="2"/>
              <a:buChar char=""/>
              <a:defRPr kumimoji="1" sz="2600" kern="1200">
                <a:solidFill>
                  <a:schemeClr val="tx1"/>
                </a:solidFill>
                <a:latin typeface="+mn-lt"/>
                <a:ea typeface="+mn-ea"/>
                <a:cs typeface="+mn-cs"/>
              </a:defRPr>
            </a:lvl2pPr>
            <a:lvl3pPr marL="937717" indent="-260212" algn="l" rtl="0" fontAlgn="base">
              <a:spcBef>
                <a:spcPts val="575"/>
              </a:spcBef>
              <a:spcAft>
                <a:spcPct val="0"/>
              </a:spcAft>
              <a:buClr>
                <a:srgbClr val="BCBCBC"/>
              </a:buClr>
              <a:buSzPct val="76000"/>
              <a:buFont typeface="Wingdings 3" pitchFamily="18" charset="2"/>
              <a:buChar char=""/>
              <a:defRPr kumimoji="1" sz="2600" kern="1200">
                <a:solidFill>
                  <a:schemeClr val="tx1"/>
                </a:solidFill>
                <a:latin typeface="+mn-lt"/>
                <a:ea typeface="+mn-ea"/>
                <a:cs typeface="+mn-cs"/>
              </a:defRPr>
            </a:lvl3pPr>
            <a:lvl4pPr marL="1250288" indent="-260212" algn="l" rtl="0" fontAlgn="base">
              <a:spcBef>
                <a:spcPts val="449"/>
              </a:spcBef>
              <a:spcAft>
                <a:spcPct val="0"/>
              </a:spcAft>
              <a:buClr>
                <a:srgbClr val="8BA2B4"/>
              </a:buClr>
              <a:buSzPct val="70000"/>
              <a:buFont typeface="Wingdings" pitchFamily="2" charset="2"/>
              <a:buChar char=""/>
              <a:defRPr kumimoji="1" sz="2400" kern="1200">
                <a:solidFill>
                  <a:schemeClr val="tx1"/>
                </a:solidFill>
                <a:latin typeface="+mn-lt"/>
                <a:ea typeface="+mn-ea"/>
                <a:cs typeface="+mn-cs"/>
              </a:defRPr>
            </a:lvl4pPr>
            <a:lvl5pPr marL="1562862" indent="-260212" algn="l" rtl="0" fontAlgn="base">
              <a:spcBef>
                <a:spcPts val="338"/>
              </a:spcBef>
              <a:spcAft>
                <a:spcPct val="0"/>
              </a:spcAft>
              <a:buClr>
                <a:schemeClr val="accent2"/>
              </a:buClr>
              <a:buSzPct val="70000"/>
              <a:buFont typeface="Wingdings" pitchFamily="2" charset="2"/>
              <a:buChar char=""/>
              <a:defRPr kumimoji="1" sz="2400" kern="1200">
                <a:solidFill>
                  <a:schemeClr val="tx1"/>
                </a:solidFill>
                <a:latin typeface="+mn-lt"/>
                <a:ea typeface="+mn-ea"/>
                <a:cs typeface="+mn-cs"/>
              </a:defRPr>
            </a:lvl5pPr>
            <a:lvl6pPr marL="1876507" indent="-208502" algn="l" rtl="0" eaLnBrk="1" latinLnBrk="0" hangingPunct="1">
              <a:spcBef>
                <a:spcPts val="342"/>
              </a:spcBef>
              <a:buClr>
                <a:srgbClr val="9FB8CD">
                  <a:shade val="75000"/>
                </a:srgbClr>
              </a:buClr>
              <a:buSzPct val="75000"/>
              <a:buFont typeface="Wingdings 3"/>
              <a:buChar char=""/>
              <a:defRPr kumimoji="1" lang="en-US" sz="1800" kern="1200" smtClean="0">
                <a:solidFill>
                  <a:schemeClr val="tx1"/>
                </a:solidFill>
                <a:latin typeface="+mn-lt"/>
                <a:ea typeface="+mn-ea"/>
                <a:cs typeface="+mn-cs"/>
              </a:defRPr>
            </a:lvl6pPr>
            <a:lvl7pPr marL="2085008" indent="-208502" algn="l" rtl="0" eaLnBrk="1" latinLnBrk="0" hangingPunct="1">
              <a:spcBef>
                <a:spcPts val="342"/>
              </a:spcBef>
              <a:buClr>
                <a:srgbClr val="727CA3">
                  <a:shade val="75000"/>
                </a:srgbClr>
              </a:buClr>
              <a:buSzPct val="75000"/>
              <a:buFont typeface="Wingdings 3"/>
              <a:buChar char=""/>
              <a:defRPr kumimoji="1" lang="en-US" sz="1600" kern="1200" smtClean="0">
                <a:solidFill>
                  <a:schemeClr val="tx1"/>
                </a:solidFill>
                <a:latin typeface="+mn-lt"/>
                <a:ea typeface="+mn-ea"/>
                <a:cs typeface="+mn-cs"/>
              </a:defRPr>
            </a:lvl7pPr>
            <a:lvl8pPr marL="2293509" indent="-208502" algn="l" rtl="0" eaLnBrk="1" latinLnBrk="0" hangingPunct="1">
              <a:spcBef>
                <a:spcPts val="342"/>
              </a:spcBef>
              <a:buClr>
                <a:prstClr val="white">
                  <a:shade val="50000"/>
                </a:prstClr>
              </a:buClr>
              <a:buSzPct val="75000"/>
              <a:buFont typeface="Wingdings 3"/>
              <a:buChar char=""/>
              <a:defRPr kumimoji="1" lang="en-US" sz="1600" kern="1200" smtClean="0">
                <a:solidFill>
                  <a:schemeClr val="tx1"/>
                </a:solidFill>
                <a:latin typeface="+mn-lt"/>
                <a:ea typeface="+mn-ea"/>
                <a:cs typeface="+mn-cs"/>
              </a:defRPr>
            </a:lvl8pPr>
            <a:lvl9pPr marL="2502010" indent="-208502" algn="l" rtl="0" eaLnBrk="1" latinLnBrk="0" hangingPunct="1">
              <a:spcBef>
                <a:spcPts val="342"/>
              </a:spcBef>
              <a:buClr>
                <a:srgbClr val="9FB8CD"/>
              </a:buClr>
              <a:buSzPct val="75000"/>
              <a:buFont typeface="Wingdings 3"/>
              <a:buChar char=""/>
              <a:defRPr kumimoji="1" lang="en-US" sz="1400" kern="1200" smtClean="0">
                <a:solidFill>
                  <a:schemeClr val="tx1"/>
                </a:solidFill>
                <a:latin typeface="+mn-lt"/>
                <a:ea typeface="+mn-ea"/>
                <a:cs typeface="+mn-cs"/>
              </a:defRPr>
            </a:lvl9pPr>
          </a:lstStyle>
          <a:p>
            <a:pPr marL="0" indent="0">
              <a:buNone/>
            </a:pPr>
            <a:r>
              <a:rPr lang="ja-JP" altLang="en-US" sz="2400" dirty="0"/>
              <a:t> </a:t>
            </a:r>
            <a:r>
              <a:rPr lang="en-US" altLang="ja-JP" sz="2400" dirty="0"/>
              <a:t>void </a:t>
            </a:r>
            <a:r>
              <a:rPr lang="en-US" altLang="ja-JP" sz="2400" dirty="0" err="1"/>
              <a:t>func</a:t>
            </a:r>
            <a:r>
              <a:rPr lang="en-US" altLang="ja-JP" sz="2400" dirty="0"/>
              <a:t>() {</a:t>
            </a:r>
          </a:p>
          <a:p>
            <a:pPr marL="0" indent="0">
              <a:buNone/>
            </a:pPr>
            <a:r>
              <a:rPr lang="en-US" altLang="ja-JP" sz="2400" dirty="0"/>
              <a:t>    </a:t>
            </a:r>
            <a:r>
              <a:rPr lang="en-US" altLang="ja-JP" sz="2400" dirty="0" err="1"/>
              <a:t>cout</a:t>
            </a:r>
            <a:r>
              <a:rPr lang="en-US" altLang="ja-JP" sz="2400" dirty="0"/>
              <a:t> &lt;&lt; "deriv2</a:t>
            </a:r>
            <a:r>
              <a:rPr lang="ja-JP" altLang="en-US" sz="2400" dirty="0"/>
              <a:t>の</a:t>
            </a:r>
            <a:r>
              <a:rPr lang="en-US" altLang="ja-JP" sz="2400" dirty="0" err="1"/>
              <a:t>func</a:t>
            </a:r>
            <a:r>
              <a:rPr lang="en-US" altLang="ja-JP" sz="2400" dirty="0"/>
              <a:t>()</a:t>
            </a:r>
            <a:r>
              <a:rPr lang="ja-JP" altLang="en-US" sz="2400" dirty="0"/>
              <a:t>を使う</a:t>
            </a:r>
            <a:r>
              <a:rPr lang="en-US" altLang="ja-JP" sz="2400" dirty="0"/>
              <a:t>: ";</a:t>
            </a:r>
          </a:p>
          <a:p>
            <a:pPr marL="0" indent="0">
              <a:buNone/>
            </a:pPr>
            <a:r>
              <a:rPr lang="en-US" altLang="ja-JP" sz="2400" dirty="0"/>
              <a:t>    </a:t>
            </a:r>
            <a:r>
              <a:rPr lang="en-US" altLang="ja-JP" sz="2400" dirty="0" err="1"/>
              <a:t>cout</a:t>
            </a:r>
            <a:r>
              <a:rPr lang="en-US" altLang="ja-JP" sz="2400" dirty="0"/>
              <a:t> &lt;&lt; </a:t>
            </a:r>
            <a:r>
              <a:rPr lang="en-US" altLang="ja-JP" sz="2400" dirty="0" err="1"/>
              <a:t>i+i</a:t>
            </a:r>
            <a:r>
              <a:rPr lang="en-US" altLang="ja-JP" sz="2400" dirty="0"/>
              <a:t> &lt;&lt; </a:t>
            </a:r>
            <a:r>
              <a:rPr lang="en-US" altLang="ja-JP" sz="2400" dirty="0" err="1"/>
              <a:t>endl</a:t>
            </a:r>
            <a:r>
              <a:rPr lang="en-US" altLang="ja-JP" sz="2400" dirty="0"/>
              <a:t>;</a:t>
            </a:r>
          </a:p>
          <a:p>
            <a:pPr marL="0" indent="0">
              <a:buNone/>
            </a:pPr>
            <a:r>
              <a:rPr lang="en-US" altLang="ja-JP" sz="2400" dirty="0"/>
              <a:t>  }</a:t>
            </a:r>
          </a:p>
        </p:txBody>
      </p:sp>
      <p:sp>
        <p:nvSpPr>
          <p:cNvPr id="9" name="正方形/長方形 8"/>
          <p:cNvSpPr/>
          <p:nvPr/>
        </p:nvSpPr>
        <p:spPr>
          <a:xfrm>
            <a:off x="296598" y="2007707"/>
            <a:ext cx="5474229" cy="4871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クラス</a:t>
            </a:r>
            <a:r>
              <a:rPr kumimoji="1" lang="en-US" altLang="ja-JP" dirty="0" smtClean="0"/>
              <a:t>base</a:t>
            </a:r>
            <a:endParaRPr kumimoji="1" lang="ja-JP" altLang="en-US" dirty="0"/>
          </a:p>
        </p:txBody>
      </p:sp>
      <p:sp>
        <p:nvSpPr>
          <p:cNvPr id="11" name="正方形/長方形 10"/>
          <p:cNvSpPr/>
          <p:nvPr/>
        </p:nvSpPr>
        <p:spPr>
          <a:xfrm>
            <a:off x="5102502" y="5125658"/>
            <a:ext cx="5474229" cy="4871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クラス</a:t>
            </a:r>
            <a:r>
              <a:rPr kumimoji="1" lang="en-US" altLang="ja-JP" dirty="0" smtClean="0"/>
              <a:t>deriv2</a:t>
            </a:r>
            <a:endParaRPr kumimoji="1" lang="ja-JP" altLang="en-US" dirty="0"/>
          </a:p>
        </p:txBody>
      </p:sp>
      <p:sp>
        <p:nvSpPr>
          <p:cNvPr id="12" name="コンテンツ プレースホルダー 2"/>
          <p:cNvSpPr txBox="1">
            <a:spLocks/>
          </p:cNvSpPr>
          <p:nvPr/>
        </p:nvSpPr>
        <p:spPr bwMode="auto">
          <a:xfrm>
            <a:off x="81472" y="5164345"/>
            <a:ext cx="5474229" cy="1863814"/>
          </a:xfrm>
          <a:prstGeom prst="rect">
            <a:avLst/>
          </a:prstGeom>
          <a:solidFill>
            <a:schemeClr val="bg1"/>
          </a:solidFill>
          <a:ln w="28575">
            <a:headEnd/>
            <a:tailEnd/>
          </a:ln>
        </p:spPr>
        <p:style>
          <a:lnRef idx="2">
            <a:schemeClr val="accent1"/>
          </a:lnRef>
          <a:fillRef idx="1">
            <a:schemeClr val="lt1"/>
          </a:fillRef>
          <a:effectRef idx="0">
            <a:schemeClr val="accent1"/>
          </a:effectRef>
          <a:fontRef idx="minor">
            <a:schemeClr val="dk1"/>
          </a:fontRef>
        </p:style>
        <p:txBody>
          <a:bodyPr vert="horz" wrap="square" lIns="104251" tIns="52125" rIns="104251" bIns="52125" numCol="1" anchor="t" anchorCtr="0" compatLnSpc="1">
            <a:prstTxWarp prst="textNoShape">
              <a:avLst/>
            </a:prstTxWarp>
            <a:normAutofit/>
          </a:bodyPr>
          <a:lstStyle>
            <a:lvl1pPr marL="312572" indent="-312572" algn="l" rtl="0" fontAlgn="base">
              <a:spcBef>
                <a:spcPts val="688"/>
              </a:spcBef>
              <a:spcAft>
                <a:spcPct val="0"/>
              </a:spcAft>
              <a:buClr>
                <a:schemeClr val="accent1"/>
              </a:buClr>
              <a:buSzPct val="76000"/>
              <a:buFont typeface="Wingdings 3" pitchFamily="18" charset="2"/>
              <a:buChar char=""/>
              <a:defRPr kumimoji="1" sz="3000" kern="1200">
                <a:solidFill>
                  <a:schemeClr val="tx1"/>
                </a:solidFill>
                <a:latin typeface="+mn-lt"/>
                <a:ea typeface="+mn-ea"/>
                <a:cs typeface="+mn-cs"/>
              </a:defRPr>
            </a:lvl1pPr>
            <a:lvl2pPr marL="625144" indent="-312572" algn="l" rtl="0" fontAlgn="base">
              <a:spcBef>
                <a:spcPts val="575"/>
              </a:spcBef>
              <a:spcAft>
                <a:spcPct val="0"/>
              </a:spcAft>
              <a:buClr>
                <a:schemeClr val="accent2"/>
              </a:buClr>
              <a:buSzPct val="76000"/>
              <a:buFont typeface="Wingdings 3" pitchFamily="18" charset="2"/>
              <a:buChar char=""/>
              <a:defRPr kumimoji="1" sz="2600" kern="1200">
                <a:solidFill>
                  <a:schemeClr val="tx1"/>
                </a:solidFill>
                <a:latin typeface="+mn-lt"/>
                <a:ea typeface="+mn-ea"/>
                <a:cs typeface="+mn-cs"/>
              </a:defRPr>
            </a:lvl2pPr>
            <a:lvl3pPr marL="937717" indent="-260212" algn="l" rtl="0" fontAlgn="base">
              <a:spcBef>
                <a:spcPts val="575"/>
              </a:spcBef>
              <a:spcAft>
                <a:spcPct val="0"/>
              </a:spcAft>
              <a:buClr>
                <a:srgbClr val="BCBCBC"/>
              </a:buClr>
              <a:buSzPct val="76000"/>
              <a:buFont typeface="Wingdings 3" pitchFamily="18" charset="2"/>
              <a:buChar char=""/>
              <a:defRPr kumimoji="1" sz="2600" kern="1200">
                <a:solidFill>
                  <a:schemeClr val="tx1"/>
                </a:solidFill>
                <a:latin typeface="+mn-lt"/>
                <a:ea typeface="+mn-ea"/>
                <a:cs typeface="+mn-cs"/>
              </a:defRPr>
            </a:lvl3pPr>
            <a:lvl4pPr marL="1250288" indent="-260212" algn="l" rtl="0" fontAlgn="base">
              <a:spcBef>
                <a:spcPts val="449"/>
              </a:spcBef>
              <a:spcAft>
                <a:spcPct val="0"/>
              </a:spcAft>
              <a:buClr>
                <a:srgbClr val="8BA2B4"/>
              </a:buClr>
              <a:buSzPct val="70000"/>
              <a:buFont typeface="Wingdings" pitchFamily="2" charset="2"/>
              <a:buChar char=""/>
              <a:defRPr kumimoji="1" sz="2400" kern="1200">
                <a:solidFill>
                  <a:schemeClr val="tx1"/>
                </a:solidFill>
                <a:latin typeface="+mn-lt"/>
                <a:ea typeface="+mn-ea"/>
                <a:cs typeface="+mn-cs"/>
              </a:defRPr>
            </a:lvl4pPr>
            <a:lvl5pPr marL="1562862" indent="-260212" algn="l" rtl="0" fontAlgn="base">
              <a:spcBef>
                <a:spcPts val="338"/>
              </a:spcBef>
              <a:spcAft>
                <a:spcPct val="0"/>
              </a:spcAft>
              <a:buClr>
                <a:schemeClr val="accent2"/>
              </a:buClr>
              <a:buSzPct val="70000"/>
              <a:buFont typeface="Wingdings" pitchFamily="2" charset="2"/>
              <a:buChar char=""/>
              <a:defRPr kumimoji="1" sz="2400" kern="1200">
                <a:solidFill>
                  <a:schemeClr val="tx1"/>
                </a:solidFill>
                <a:latin typeface="+mn-lt"/>
                <a:ea typeface="+mn-ea"/>
                <a:cs typeface="+mn-cs"/>
              </a:defRPr>
            </a:lvl5pPr>
            <a:lvl6pPr marL="1876507" indent="-208502" algn="l" rtl="0" eaLnBrk="1" latinLnBrk="0" hangingPunct="1">
              <a:spcBef>
                <a:spcPts val="342"/>
              </a:spcBef>
              <a:buClr>
                <a:srgbClr val="9FB8CD">
                  <a:shade val="75000"/>
                </a:srgbClr>
              </a:buClr>
              <a:buSzPct val="75000"/>
              <a:buFont typeface="Wingdings 3"/>
              <a:buChar char=""/>
              <a:defRPr kumimoji="1" lang="en-US" sz="1800" kern="1200" smtClean="0">
                <a:solidFill>
                  <a:schemeClr val="tx1"/>
                </a:solidFill>
                <a:latin typeface="+mn-lt"/>
                <a:ea typeface="+mn-ea"/>
                <a:cs typeface="+mn-cs"/>
              </a:defRPr>
            </a:lvl6pPr>
            <a:lvl7pPr marL="2085008" indent="-208502" algn="l" rtl="0" eaLnBrk="1" latinLnBrk="0" hangingPunct="1">
              <a:spcBef>
                <a:spcPts val="342"/>
              </a:spcBef>
              <a:buClr>
                <a:srgbClr val="727CA3">
                  <a:shade val="75000"/>
                </a:srgbClr>
              </a:buClr>
              <a:buSzPct val="75000"/>
              <a:buFont typeface="Wingdings 3"/>
              <a:buChar char=""/>
              <a:defRPr kumimoji="1" lang="en-US" sz="1600" kern="1200" smtClean="0">
                <a:solidFill>
                  <a:schemeClr val="tx1"/>
                </a:solidFill>
                <a:latin typeface="+mn-lt"/>
                <a:ea typeface="+mn-ea"/>
                <a:cs typeface="+mn-cs"/>
              </a:defRPr>
            </a:lvl7pPr>
            <a:lvl8pPr marL="2293509" indent="-208502" algn="l" rtl="0" eaLnBrk="1" latinLnBrk="0" hangingPunct="1">
              <a:spcBef>
                <a:spcPts val="342"/>
              </a:spcBef>
              <a:buClr>
                <a:prstClr val="white">
                  <a:shade val="50000"/>
                </a:prstClr>
              </a:buClr>
              <a:buSzPct val="75000"/>
              <a:buFont typeface="Wingdings 3"/>
              <a:buChar char=""/>
              <a:defRPr kumimoji="1" lang="en-US" sz="1600" kern="1200" smtClean="0">
                <a:solidFill>
                  <a:schemeClr val="tx1"/>
                </a:solidFill>
                <a:latin typeface="+mn-lt"/>
                <a:ea typeface="+mn-ea"/>
                <a:cs typeface="+mn-cs"/>
              </a:defRPr>
            </a:lvl8pPr>
            <a:lvl9pPr marL="2502010" indent="-208502" algn="l" rtl="0" eaLnBrk="1" latinLnBrk="0" hangingPunct="1">
              <a:spcBef>
                <a:spcPts val="342"/>
              </a:spcBef>
              <a:buClr>
                <a:srgbClr val="9FB8CD"/>
              </a:buClr>
              <a:buSzPct val="75000"/>
              <a:buFont typeface="Wingdings 3"/>
              <a:buChar char=""/>
              <a:defRPr kumimoji="1" lang="en-US" sz="1400" kern="1200" smtClean="0">
                <a:solidFill>
                  <a:schemeClr val="tx1"/>
                </a:solidFill>
                <a:latin typeface="+mn-lt"/>
                <a:ea typeface="+mn-ea"/>
                <a:cs typeface="+mn-cs"/>
              </a:defRPr>
            </a:lvl9pPr>
          </a:lstStyle>
          <a:p>
            <a:pPr marL="0" indent="0">
              <a:buNone/>
            </a:pPr>
            <a:r>
              <a:rPr lang="ja-JP" altLang="en-US" sz="2400" dirty="0"/>
              <a:t> </a:t>
            </a:r>
            <a:r>
              <a:rPr lang="en-US" altLang="ja-JP" sz="2400" dirty="0"/>
              <a:t>void </a:t>
            </a:r>
            <a:r>
              <a:rPr lang="en-US" altLang="ja-JP" sz="2400" dirty="0" err="1"/>
              <a:t>func</a:t>
            </a:r>
            <a:r>
              <a:rPr lang="en-US" altLang="ja-JP" sz="2400" dirty="0"/>
              <a:t>() {</a:t>
            </a:r>
          </a:p>
          <a:p>
            <a:pPr marL="0" indent="0">
              <a:buNone/>
            </a:pPr>
            <a:r>
              <a:rPr lang="en-US" altLang="ja-JP" sz="2400" dirty="0"/>
              <a:t>    </a:t>
            </a:r>
            <a:r>
              <a:rPr lang="en-US" altLang="ja-JP" sz="2400" dirty="0" err="1"/>
              <a:t>cout</a:t>
            </a:r>
            <a:r>
              <a:rPr lang="en-US" altLang="ja-JP" sz="2400" dirty="0"/>
              <a:t> &lt;&lt; "deriv1</a:t>
            </a:r>
            <a:r>
              <a:rPr lang="ja-JP" altLang="en-US" sz="2400" dirty="0"/>
              <a:t>の</a:t>
            </a:r>
            <a:r>
              <a:rPr lang="en-US" altLang="ja-JP" sz="2400" dirty="0" err="1"/>
              <a:t>func</a:t>
            </a:r>
            <a:r>
              <a:rPr lang="en-US" altLang="ja-JP" sz="2400" dirty="0"/>
              <a:t>()</a:t>
            </a:r>
            <a:r>
              <a:rPr lang="ja-JP" altLang="en-US" sz="2400" dirty="0"/>
              <a:t>を使う</a:t>
            </a:r>
            <a:r>
              <a:rPr lang="en-US" altLang="ja-JP" sz="2400" dirty="0"/>
              <a:t>: ";</a:t>
            </a:r>
          </a:p>
          <a:p>
            <a:pPr marL="0" indent="0">
              <a:buNone/>
            </a:pPr>
            <a:r>
              <a:rPr lang="en-US" altLang="ja-JP" sz="2400" dirty="0"/>
              <a:t>    </a:t>
            </a:r>
            <a:r>
              <a:rPr lang="en-US" altLang="ja-JP" sz="2400" dirty="0" err="1"/>
              <a:t>cout</a:t>
            </a:r>
            <a:r>
              <a:rPr lang="en-US" altLang="ja-JP" sz="2400" dirty="0"/>
              <a:t> &lt;&lt; </a:t>
            </a:r>
            <a:r>
              <a:rPr lang="en-US" altLang="ja-JP" sz="2400" dirty="0" err="1"/>
              <a:t>i</a:t>
            </a:r>
            <a:r>
              <a:rPr lang="en-US" altLang="ja-JP" sz="2400" dirty="0"/>
              <a:t>*</a:t>
            </a:r>
            <a:r>
              <a:rPr lang="en-US" altLang="ja-JP" sz="2400" dirty="0" err="1"/>
              <a:t>i</a:t>
            </a:r>
            <a:r>
              <a:rPr lang="en-US" altLang="ja-JP" sz="2400" dirty="0"/>
              <a:t> &lt;&lt; </a:t>
            </a:r>
            <a:r>
              <a:rPr lang="en-US" altLang="ja-JP" sz="2400" dirty="0" err="1"/>
              <a:t>endl</a:t>
            </a:r>
            <a:r>
              <a:rPr lang="en-US" altLang="ja-JP" sz="2400" dirty="0"/>
              <a:t>;</a:t>
            </a:r>
          </a:p>
          <a:p>
            <a:pPr marL="0" indent="0">
              <a:buNone/>
            </a:pPr>
            <a:r>
              <a:rPr lang="en-US" altLang="ja-JP" sz="2400" dirty="0"/>
              <a:t>  }</a:t>
            </a:r>
          </a:p>
        </p:txBody>
      </p:sp>
      <p:sp>
        <p:nvSpPr>
          <p:cNvPr id="13" name="正方形/長方形 12"/>
          <p:cNvSpPr/>
          <p:nvPr/>
        </p:nvSpPr>
        <p:spPr>
          <a:xfrm>
            <a:off x="81472" y="4677163"/>
            <a:ext cx="5474229" cy="4871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クラス</a:t>
            </a:r>
            <a:r>
              <a:rPr kumimoji="1" lang="en-US" altLang="ja-JP" dirty="0" smtClean="0"/>
              <a:t>deriv1</a:t>
            </a:r>
            <a:endParaRPr kumimoji="1" lang="ja-JP" altLang="en-US" dirty="0"/>
          </a:p>
        </p:txBody>
      </p:sp>
      <p:cxnSp>
        <p:nvCxnSpPr>
          <p:cNvPr id="15" name="カギ線コネクタ 14"/>
          <p:cNvCxnSpPr>
            <a:stCxn id="11" idx="0"/>
            <a:endCxn id="5" idx="3"/>
          </p:cNvCxnSpPr>
          <p:nvPr/>
        </p:nvCxnSpPr>
        <p:spPr>
          <a:xfrm rot="16200000" flipV="1">
            <a:off x="5955791" y="3241832"/>
            <a:ext cx="1698862" cy="2068790"/>
          </a:xfrm>
          <a:prstGeom prst="bentConnector2">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6339343" y="2777328"/>
            <a:ext cx="1223412" cy="507831"/>
          </a:xfrm>
          <a:prstGeom prst="rect">
            <a:avLst/>
          </a:prstGeom>
          <a:noFill/>
        </p:spPr>
        <p:txBody>
          <a:bodyPr wrap="none" rtlCol="0">
            <a:spAutoFit/>
          </a:bodyPr>
          <a:lstStyle/>
          <a:p>
            <a:r>
              <a:rPr kumimoji="1" lang="ja-JP" altLang="en-US" dirty="0" smtClean="0">
                <a:latin typeface="+mn-ea"/>
                <a:ea typeface="+mn-ea"/>
              </a:rPr>
              <a:t>上書き</a:t>
            </a:r>
            <a:endParaRPr kumimoji="1" lang="ja-JP" altLang="en-US" dirty="0">
              <a:latin typeface="+mn-ea"/>
              <a:ea typeface="+mn-ea"/>
            </a:endParaRPr>
          </a:p>
        </p:txBody>
      </p:sp>
      <p:cxnSp>
        <p:nvCxnSpPr>
          <p:cNvPr id="17" name="カギ線コネクタ 16"/>
          <p:cNvCxnSpPr>
            <a:stCxn id="13" idx="0"/>
            <a:endCxn id="5" idx="3"/>
          </p:cNvCxnSpPr>
          <p:nvPr/>
        </p:nvCxnSpPr>
        <p:spPr>
          <a:xfrm rot="5400000" flipH="1" flipV="1">
            <a:off x="3669524" y="2575860"/>
            <a:ext cx="1250367" cy="2952240"/>
          </a:xfrm>
          <a:prstGeom prst="bentConnector4">
            <a:avLst>
              <a:gd name="adj1" fmla="val 12735"/>
              <a:gd name="adj2" fmla="val 168778"/>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08653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仮想関数</a:t>
            </a:r>
            <a:endParaRPr kumimoji="1" lang="ja-JP" altLang="en-US" dirty="0"/>
          </a:p>
        </p:txBody>
      </p:sp>
      <p:sp>
        <p:nvSpPr>
          <p:cNvPr id="3" name="コンテンツ プレースホルダー 2"/>
          <p:cNvSpPr>
            <a:spLocks noGrp="1"/>
          </p:cNvSpPr>
          <p:nvPr>
            <p:ph sz="quarter" idx="1"/>
          </p:nvPr>
        </p:nvSpPr>
        <p:spPr/>
        <p:txBody>
          <a:bodyPr/>
          <a:lstStyle/>
          <a:p>
            <a:r>
              <a:rPr kumimoji="1" lang="ja-JP" altLang="en-US" dirty="0" smtClean="0"/>
              <a:t>関数のオーバーロードとの違い</a:t>
            </a:r>
            <a:endParaRPr kumimoji="1" lang="en-US" altLang="ja-JP" dirty="0" smtClean="0"/>
          </a:p>
          <a:p>
            <a:pPr lvl="1"/>
            <a:r>
              <a:rPr lang="ja-JP" altLang="en-US" dirty="0"/>
              <a:t>関数の</a:t>
            </a:r>
            <a:r>
              <a:rPr lang="ja-JP" altLang="en-US" dirty="0" smtClean="0"/>
              <a:t>オーバーロードでは、引数の型が違う必要がある</a:t>
            </a:r>
            <a:endParaRPr lang="en-US" altLang="ja-JP" dirty="0" smtClean="0"/>
          </a:p>
          <a:p>
            <a:pPr lvl="1"/>
            <a:r>
              <a:rPr kumimoji="1" lang="ja-JP" altLang="en-US" dirty="0" smtClean="0"/>
              <a:t>仮想関数では、引数の型は同じ</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2894DB3-5C05-4EB1-A0B3-6C294000FE58}" type="slidenum">
              <a:rPr lang="en-US" smtClean="0"/>
              <a:pPr>
                <a:defRPr/>
              </a:pPr>
              <a:t>24</a:t>
            </a:fld>
            <a:endParaRPr lang="en-US"/>
          </a:p>
        </p:txBody>
      </p:sp>
    </p:spTree>
    <p:extLst>
      <p:ext uri="{BB962C8B-B14F-4D97-AF65-F5344CB8AC3E}">
        <p14:creationId xmlns:p14="http://schemas.microsoft.com/office/powerpoint/2010/main" val="16754324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純粋仮想関数</a:t>
            </a:r>
            <a:endParaRPr kumimoji="1" lang="ja-JP" altLang="en-US" dirty="0"/>
          </a:p>
        </p:txBody>
      </p:sp>
      <p:sp>
        <p:nvSpPr>
          <p:cNvPr id="3" name="テキス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pPr>
              <a:defRPr/>
            </a:pPr>
            <a:fld id="{F65D1795-BB81-4110-96B4-41B787FA81D8}" type="slidenum">
              <a:rPr lang="en-US" smtClean="0"/>
              <a:pPr>
                <a:defRPr/>
              </a:pPr>
              <a:t>25</a:t>
            </a:fld>
            <a:endParaRPr lang="en-US" dirty="0"/>
          </a:p>
        </p:txBody>
      </p:sp>
    </p:spTree>
    <p:extLst>
      <p:ext uri="{BB962C8B-B14F-4D97-AF65-F5344CB8AC3E}">
        <p14:creationId xmlns:p14="http://schemas.microsoft.com/office/powerpoint/2010/main" val="28795872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純粋仮想関数</a:t>
            </a:r>
            <a:endParaRPr kumimoji="1" lang="ja-JP" altLang="en-US" dirty="0"/>
          </a:p>
        </p:txBody>
      </p:sp>
      <p:sp>
        <p:nvSpPr>
          <p:cNvPr id="3" name="コンテンツ プレースホルダー 2"/>
          <p:cNvSpPr>
            <a:spLocks noGrp="1"/>
          </p:cNvSpPr>
          <p:nvPr>
            <p:ph sz="quarter" idx="1"/>
          </p:nvPr>
        </p:nvSpPr>
        <p:spPr/>
        <p:txBody>
          <a:bodyPr/>
          <a:lstStyle/>
          <a:p>
            <a:r>
              <a:rPr kumimoji="1" lang="ja-JP" altLang="en-US" dirty="0" smtClean="0"/>
              <a:t>具体的な関数の中身を定義せずに、引数と戻り値のみが定義された仮想関数</a:t>
            </a:r>
            <a:endParaRPr kumimoji="1" lang="en-US" altLang="ja-JP" dirty="0" smtClean="0"/>
          </a:p>
          <a:p>
            <a:r>
              <a:rPr kumimoji="1" lang="ja-JP" altLang="en-US" dirty="0" smtClean="0"/>
              <a:t>関数の中身は派生クラスで定義する必要がある</a:t>
            </a:r>
            <a:endParaRPr kumimoji="1" lang="en-US" altLang="ja-JP" dirty="0" smtClean="0"/>
          </a:p>
          <a:p>
            <a:r>
              <a:rPr kumimoji="1" lang="ja-JP" altLang="en-US" dirty="0" smtClean="0"/>
              <a:t>書式</a:t>
            </a:r>
            <a:endParaRPr kumimoji="1" lang="en-US" altLang="ja-JP" dirty="0" smtClean="0"/>
          </a:p>
          <a:p>
            <a:endParaRPr lang="en-US" altLang="ja-JP" dirty="0" smtClean="0"/>
          </a:p>
          <a:p>
            <a:endParaRPr lang="en-US" altLang="ja-JP" dirty="0"/>
          </a:p>
          <a:p>
            <a:r>
              <a:rPr kumimoji="1" lang="ja-JP" altLang="en-US" dirty="0" smtClean="0"/>
              <a:t>抽象クラス</a:t>
            </a:r>
            <a:endParaRPr kumimoji="1" lang="en-US" altLang="ja-JP" dirty="0" smtClean="0"/>
          </a:p>
          <a:p>
            <a:pPr lvl="1"/>
            <a:r>
              <a:rPr kumimoji="1" lang="ja-JP" altLang="en-US" dirty="0" smtClean="0"/>
              <a:t>少なくとも１つの純粋仮想関数を含むクラス</a:t>
            </a:r>
            <a:endParaRPr kumimoji="1" lang="en-US" altLang="ja-JP" dirty="0" smtClean="0"/>
          </a:p>
          <a:p>
            <a:pPr lvl="1"/>
            <a:r>
              <a:rPr kumimoji="1" lang="ja-JP" altLang="en-US" dirty="0" smtClean="0"/>
              <a:t>不完全なクラスであり、オブジェクトを作成できない</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2894DB3-5C05-4EB1-A0B3-6C294000FE58}" type="slidenum">
              <a:rPr lang="en-US" smtClean="0"/>
              <a:pPr>
                <a:defRPr/>
              </a:pPr>
              <a:t>26</a:t>
            </a:fld>
            <a:endParaRPr lang="en-US"/>
          </a:p>
        </p:txBody>
      </p:sp>
      <p:sp>
        <p:nvSpPr>
          <p:cNvPr id="5" name="コンテンツ プレースホルダー 2"/>
          <p:cNvSpPr txBox="1">
            <a:spLocks/>
          </p:cNvSpPr>
          <p:nvPr/>
        </p:nvSpPr>
        <p:spPr bwMode="auto">
          <a:xfrm>
            <a:off x="1200056" y="3473159"/>
            <a:ext cx="7728791" cy="606570"/>
          </a:xfrm>
          <a:prstGeom prst="rect">
            <a:avLst/>
          </a:prstGeom>
          <a:solidFill>
            <a:schemeClr val="bg1"/>
          </a:solidFill>
          <a:ln w="28575">
            <a:headEnd/>
            <a:tailEnd/>
          </a:ln>
        </p:spPr>
        <p:style>
          <a:lnRef idx="2">
            <a:schemeClr val="accent1"/>
          </a:lnRef>
          <a:fillRef idx="1">
            <a:schemeClr val="lt1"/>
          </a:fillRef>
          <a:effectRef idx="0">
            <a:schemeClr val="accent1"/>
          </a:effectRef>
          <a:fontRef idx="minor">
            <a:schemeClr val="dk1"/>
          </a:fontRef>
        </p:style>
        <p:txBody>
          <a:bodyPr vert="horz" wrap="square" lIns="104251" tIns="52125" rIns="104251" bIns="52125" numCol="1" anchor="t" anchorCtr="0" compatLnSpc="1">
            <a:prstTxWarp prst="textNoShape">
              <a:avLst/>
            </a:prstTxWarp>
            <a:normAutofit/>
          </a:bodyPr>
          <a:lstStyle>
            <a:lvl1pPr marL="312572" indent="-312572" algn="l" rtl="0" fontAlgn="base">
              <a:spcBef>
                <a:spcPts val="688"/>
              </a:spcBef>
              <a:spcAft>
                <a:spcPct val="0"/>
              </a:spcAft>
              <a:buClr>
                <a:schemeClr val="accent1"/>
              </a:buClr>
              <a:buSzPct val="76000"/>
              <a:buFont typeface="Wingdings 3" pitchFamily="18" charset="2"/>
              <a:buChar char=""/>
              <a:defRPr kumimoji="1" sz="3000" kern="1200">
                <a:solidFill>
                  <a:schemeClr val="tx1"/>
                </a:solidFill>
                <a:latin typeface="+mn-lt"/>
                <a:ea typeface="+mn-ea"/>
                <a:cs typeface="+mn-cs"/>
              </a:defRPr>
            </a:lvl1pPr>
            <a:lvl2pPr marL="625144" indent="-312572" algn="l" rtl="0" fontAlgn="base">
              <a:spcBef>
                <a:spcPts val="575"/>
              </a:spcBef>
              <a:spcAft>
                <a:spcPct val="0"/>
              </a:spcAft>
              <a:buClr>
                <a:schemeClr val="accent2"/>
              </a:buClr>
              <a:buSzPct val="76000"/>
              <a:buFont typeface="Wingdings 3" pitchFamily="18" charset="2"/>
              <a:buChar char=""/>
              <a:defRPr kumimoji="1" sz="2600" kern="1200">
                <a:solidFill>
                  <a:schemeClr val="tx1"/>
                </a:solidFill>
                <a:latin typeface="+mn-lt"/>
                <a:ea typeface="+mn-ea"/>
                <a:cs typeface="+mn-cs"/>
              </a:defRPr>
            </a:lvl2pPr>
            <a:lvl3pPr marL="937717" indent="-260212" algn="l" rtl="0" fontAlgn="base">
              <a:spcBef>
                <a:spcPts val="575"/>
              </a:spcBef>
              <a:spcAft>
                <a:spcPct val="0"/>
              </a:spcAft>
              <a:buClr>
                <a:srgbClr val="BCBCBC"/>
              </a:buClr>
              <a:buSzPct val="76000"/>
              <a:buFont typeface="Wingdings 3" pitchFamily="18" charset="2"/>
              <a:buChar char=""/>
              <a:defRPr kumimoji="1" sz="2600" kern="1200">
                <a:solidFill>
                  <a:schemeClr val="tx1"/>
                </a:solidFill>
                <a:latin typeface="+mn-lt"/>
                <a:ea typeface="+mn-ea"/>
                <a:cs typeface="+mn-cs"/>
              </a:defRPr>
            </a:lvl3pPr>
            <a:lvl4pPr marL="1250288" indent="-260212" algn="l" rtl="0" fontAlgn="base">
              <a:spcBef>
                <a:spcPts val="449"/>
              </a:spcBef>
              <a:spcAft>
                <a:spcPct val="0"/>
              </a:spcAft>
              <a:buClr>
                <a:srgbClr val="8BA2B4"/>
              </a:buClr>
              <a:buSzPct val="70000"/>
              <a:buFont typeface="Wingdings" pitchFamily="2" charset="2"/>
              <a:buChar char=""/>
              <a:defRPr kumimoji="1" sz="2400" kern="1200">
                <a:solidFill>
                  <a:schemeClr val="tx1"/>
                </a:solidFill>
                <a:latin typeface="+mn-lt"/>
                <a:ea typeface="+mn-ea"/>
                <a:cs typeface="+mn-cs"/>
              </a:defRPr>
            </a:lvl4pPr>
            <a:lvl5pPr marL="1562862" indent="-260212" algn="l" rtl="0" fontAlgn="base">
              <a:spcBef>
                <a:spcPts val="338"/>
              </a:spcBef>
              <a:spcAft>
                <a:spcPct val="0"/>
              </a:spcAft>
              <a:buClr>
                <a:schemeClr val="accent2"/>
              </a:buClr>
              <a:buSzPct val="70000"/>
              <a:buFont typeface="Wingdings" pitchFamily="2" charset="2"/>
              <a:buChar char=""/>
              <a:defRPr kumimoji="1" sz="2400" kern="1200">
                <a:solidFill>
                  <a:schemeClr val="tx1"/>
                </a:solidFill>
                <a:latin typeface="+mn-lt"/>
                <a:ea typeface="+mn-ea"/>
                <a:cs typeface="+mn-cs"/>
              </a:defRPr>
            </a:lvl5pPr>
            <a:lvl6pPr marL="1876507" indent="-208502" algn="l" rtl="0" eaLnBrk="1" latinLnBrk="0" hangingPunct="1">
              <a:spcBef>
                <a:spcPts val="342"/>
              </a:spcBef>
              <a:buClr>
                <a:srgbClr val="9FB8CD">
                  <a:shade val="75000"/>
                </a:srgbClr>
              </a:buClr>
              <a:buSzPct val="75000"/>
              <a:buFont typeface="Wingdings 3"/>
              <a:buChar char=""/>
              <a:defRPr kumimoji="1" lang="en-US" sz="1800" kern="1200" smtClean="0">
                <a:solidFill>
                  <a:schemeClr val="tx1"/>
                </a:solidFill>
                <a:latin typeface="+mn-lt"/>
                <a:ea typeface="+mn-ea"/>
                <a:cs typeface="+mn-cs"/>
              </a:defRPr>
            </a:lvl6pPr>
            <a:lvl7pPr marL="2085008" indent="-208502" algn="l" rtl="0" eaLnBrk="1" latinLnBrk="0" hangingPunct="1">
              <a:spcBef>
                <a:spcPts val="342"/>
              </a:spcBef>
              <a:buClr>
                <a:srgbClr val="727CA3">
                  <a:shade val="75000"/>
                </a:srgbClr>
              </a:buClr>
              <a:buSzPct val="75000"/>
              <a:buFont typeface="Wingdings 3"/>
              <a:buChar char=""/>
              <a:defRPr kumimoji="1" lang="en-US" sz="1600" kern="1200" smtClean="0">
                <a:solidFill>
                  <a:schemeClr val="tx1"/>
                </a:solidFill>
                <a:latin typeface="+mn-lt"/>
                <a:ea typeface="+mn-ea"/>
                <a:cs typeface="+mn-cs"/>
              </a:defRPr>
            </a:lvl7pPr>
            <a:lvl8pPr marL="2293509" indent="-208502" algn="l" rtl="0" eaLnBrk="1" latinLnBrk="0" hangingPunct="1">
              <a:spcBef>
                <a:spcPts val="342"/>
              </a:spcBef>
              <a:buClr>
                <a:prstClr val="white">
                  <a:shade val="50000"/>
                </a:prstClr>
              </a:buClr>
              <a:buSzPct val="75000"/>
              <a:buFont typeface="Wingdings 3"/>
              <a:buChar char=""/>
              <a:defRPr kumimoji="1" lang="en-US" sz="1600" kern="1200" smtClean="0">
                <a:solidFill>
                  <a:schemeClr val="tx1"/>
                </a:solidFill>
                <a:latin typeface="+mn-lt"/>
                <a:ea typeface="+mn-ea"/>
                <a:cs typeface="+mn-cs"/>
              </a:defRPr>
            </a:lvl8pPr>
            <a:lvl9pPr marL="2502010" indent="-208502" algn="l" rtl="0" eaLnBrk="1" latinLnBrk="0" hangingPunct="1">
              <a:spcBef>
                <a:spcPts val="342"/>
              </a:spcBef>
              <a:buClr>
                <a:srgbClr val="9FB8CD"/>
              </a:buClr>
              <a:buSzPct val="75000"/>
              <a:buFont typeface="Wingdings 3"/>
              <a:buChar char=""/>
              <a:defRPr kumimoji="1" lang="en-US" sz="1400" kern="1200" smtClean="0">
                <a:solidFill>
                  <a:schemeClr val="tx1"/>
                </a:solidFill>
                <a:latin typeface="+mn-lt"/>
                <a:ea typeface="+mn-ea"/>
                <a:cs typeface="+mn-cs"/>
              </a:defRPr>
            </a:lvl9pPr>
          </a:lstStyle>
          <a:p>
            <a:pPr marL="0" indent="0">
              <a:buNone/>
            </a:pPr>
            <a:r>
              <a:rPr lang="en-US" altLang="ja-JP" sz="2400" dirty="0" smtClean="0">
                <a:solidFill>
                  <a:srgbClr val="FF0000"/>
                </a:solidFill>
              </a:rPr>
              <a:t>virtual</a:t>
            </a:r>
            <a:r>
              <a:rPr lang="en-US" altLang="ja-JP" sz="2400" dirty="0" smtClean="0"/>
              <a:t> type </a:t>
            </a:r>
            <a:r>
              <a:rPr lang="en-US" altLang="ja-JP" sz="2400" dirty="0" err="1" smtClean="0"/>
              <a:t>func</a:t>
            </a:r>
            <a:r>
              <a:rPr lang="en-US" altLang="ja-JP" sz="2400" dirty="0" smtClean="0"/>
              <a:t>-name( parameter-list) </a:t>
            </a:r>
            <a:r>
              <a:rPr lang="en-US" altLang="ja-JP" sz="2400" dirty="0" smtClean="0">
                <a:solidFill>
                  <a:srgbClr val="FF0000"/>
                </a:solidFill>
              </a:rPr>
              <a:t>= 0</a:t>
            </a:r>
            <a:r>
              <a:rPr lang="en-US" altLang="ja-JP" sz="2400" dirty="0" smtClean="0"/>
              <a:t>;</a:t>
            </a:r>
            <a:endParaRPr lang="en-US" altLang="ja-JP" sz="2400" dirty="0"/>
          </a:p>
        </p:txBody>
      </p:sp>
    </p:spTree>
    <p:extLst>
      <p:ext uri="{BB962C8B-B14F-4D97-AF65-F5344CB8AC3E}">
        <p14:creationId xmlns:p14="http://schemas.microsoft.com/office/powerpoint/2010/main" val="30184520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
          <p:cNvSpPr>
            <a:spLocks noGrp="1"/>
          </p:cNvSpPr>
          <p:nvPr>
            <p:ph type="title"/>
          </p:nvPr>
        </p:nvSpPr>
        <p:spPr/>
        <p:txBody>
          <a:bodyPr/>
          <a:lstStyle/>
          <a:p>
            <a:r>
              <a:rPr lang="ja-JP" altLang="en-US" dirty="0" smtClean="0"/>
              <a:t>純粋仮想</a:t>
            </a:r>
            <a:r>
              <a:rPr lang="ja-JP" altLang="en-US" dirty="0"/>
              <a:t>関数</a:t>
            </a:r>
          </a:p>
        </p:txBody>
      </p:sp>
      <p:sp>
        <p:nvSpPr>
          <p:cNvPr id="3" name="コンテンツ プレースホルダー 2"/>
          <p:cNvSpPr>
            <a:spLocks noGrp="1"/>
          </p:cNvSpPr>
          <p:nvPr>
            <p:ph sz="quarter" idx="1"/>
          </p:nvPr>
        </p:nvSpPr>
        <p:spPr>
          <a:xfrm>
            <a:off x="140223" y="1344228"/>
            <a:ext cx="4808295" cy="5664588"/>
          </a:xfrm>
          <a:ln>
            <a:solidFill>
              <a:schemeClr val="tx1"/>
            </a:solidFill>
          </a:ln>
        </p:spPr>
        <p:txBody>
          <a:bodyPr>
            <a:normAutofit fontScale="92500" lnSpcReduction="10000"/>
          </a:bodyPr>
          <a:lstStyle/>
          <a:p>
            <a:pPr marL="0" indent="0">
              <a:buNone/>
            </a:pPr>
            <a:r>
              <a:rPr lang="en-US" altLang="ja-JP" sz="2400" dirty="0"/>
              <a:t>#include &lt;</a:t>
            </a:r>
            <a:r>
              <a:rPr lang="en-US" altLang="ja-JP" sz="2400" dirty="0" err="1"/>
              <a:t>iostream</a:t>
            </a:r>
            <a:r>
              <a:rPr lang="en-US" altLang="ja-JP" sz="2400" dirty="0"/>
              <a:t>&gt;</a:t>
            </a:r>
          </a:p>
          <a:p>
            <a:pPr marL="0" indent="0">
              <a:buNone/>
            </a:pPr>
            <a:r>
              <a:rPr lang="en-US" altLang="ja-JP" sz="2400" dirty="0"/>
              <a:t>using namespace </a:t>
            </a:r>
            <a:r>
              <a:rPr lang="en-US" altLang="ja-JP" sz="2400" dirty="0" err="1"/>
              <a:t>std</a:t>
            </a:r>
            <a:r>
              <a:rPr lang="en-US" altLang="ja-JP" sz="2400" dirty="0"/>
              <a:t>;</a:t>
            </a:r>
          </a:p>
          <a:p>
            <a:pPr marL="0" indent="0">
              <a:buNone/>
            </a:pPr>
            <a:endParaRPr lang="en-US" altLang="ja-JP" sz="2400" dirty="0"/>
          </a:p>
          <a:p>
            <a:pPr marL="0" indent="0">
              <a:buNone/>
            </a:pPr>
            <a:r>
              <a:rPr lang="en-US" altLang="ja-JP" sz="2400" dirty="0"/>
              <a:t>class </a:t>
            </a:r>
            <a:r>
              <a:rPr lang="en-US" altLang="ja-JP" sz="2400" dirty="0" err="1"/>
              <a:t>keisan</a:t>
            </a:r>
            <a:r>
              <a:rPr lang="en-US" altLang="ja-JP" sz="2400" dirty="0"/>
              <a:t> { </a:t>
            </a:r>
            <a:r>
              <a:rPr lang="en-US" altLang="ja-JP" sz="2400" dirty="0">
                <a:solidFill>
                  <a:srgbClr val="FF0000"/>
                </a:solidFill>
              </a:rPr>
              <a:t>// </a:t>
            </a:r>
            <a:r>
              <a:rPr lang="ja-JP" altLang="en-US" sz="2400" dirty="0">
                <a:solidFill>
                  <a:srgbClr val="FF0000"/>
                </a:solidFill>
              </a:rPr>
              <a:t>基本クラス</a:t>
            </a:r>
          </a:p>
          <a:p>
            <a:pPr marL="0" indent="0">
              <a:buNone/>
            </a:pPr>
            <a:r>
              <a:rPr lang="en-US" altLang="ja-JP" sz="2400" dirty="0"/>
              <a:t>public:</a:t>
            </a:r>
          </a:p>
          <a:p>
            <a:pPr marL="0" indent="0">
              <a:buNone/>
            </a:pPr>
            <a:r>
              <a:rPr lang="en-US" altLang="ja-JP" sz="2400" dirty="0"/>
              <a:t>  </a:t>
            </a:r>
            <a:r>
              <a:rPr lang="en-US" altLang="ja-JP" sz="2400" dirty="0" err="1"/>
              <a:t>int</a:t>
            </a:r>
            <a:r>
              <a:rPr lang="en-US" altLang="ja-JP" sz="2400" dirty="0"/>
              <a:t> </a:t>
            </a:r>
            <a:r>
              <a:rPr lang="en-US" altLang="ja-JP" sz="2400" dirty="0" err="1"/>
              <a:t>i</a:t>
            </a:r>
            <a:r>
              <a:rPr lang="en-US" altLang="ja-JP" sz="2400" dirty="0"/>
              <a:t>;</a:t>
            </a:r>
          </a:p>
          <a:p>
            <a:pPr marL="0" indent="0">
              <a:buNone/>
            </a:pPr>
            <a:endParaRPr lang="en-US" altLang="ja-JP" sz="2400" dirty="0"/>
          </a:p>
          <a:p>
            <a:pPr marL="0" indent="0">
              <a:buNone/>
            </a:pPr>
            <a:r>
              <a:rPr lang="en-US" altLang="ja-JP" sz="2400" dirty="0"/>
              <a:t>  </a:t>
            </a:r>
            <a:r>
              <a:rPr lang="en-US" altLang="ja-JP" sz="2400" dirty="0" err="1"/>
              <a:t>keisan</a:t>
            </a:r>
            <a:r>
              <a:rPr lang="en-US" altLang="ja-JP" sz="2400" dirty="0"/>
              <a:t>(</a:t>
            </a:r>
            <a:r>
              <a:rPr lang="en-US" altLang="ja-JP" sz="2400" dirty="0" err="1"/>
              <a:t>int</a:t>
            </a:r>
            <a:r>
              <a:rPr lang="en-US" altLang="ja-JP" sz="2400" dirty="0"/>
              <a:t> x) { </a:t>
            </a:r>
            <a:r>
              <a:rPr lang="en-US" altLang="ja-JP" sz="2400" dirty="0">
                <a:solidFill>
                  <a:srgbClr val="FF0000"/>
                </a:solidFill>
              </a:rPr>
              <a:t>// </a:t>
            </a:r>
            <a:r>
              <a:rPr lang="ja-JP" altLang="en-US" sz="2400" dirty="0">
                <a:solidFill>
                  <a:srgbClr val="FF0000"/>
                </a:solidFill>
              </a:rPr>
              <a:t>コンストラクタ</a:t>
            </a:r>
          </a:p>
          <a:p>
            <a:pPr marL="0" indent="0">
              <a:buNone/>
            </a:pPr>
            <a:r>
              <a:rPr lang="ja-JP" altLang="en-US" sz="2400" dirty="0"/>
              <a:t>    </a:t>
            </a:r>
            <a:r>
              <a:rPr lang="en-US" altLang="ja-JP" sz="2400" dirty="0" err="1"/>
              <a:t>i</a:t>
            </a:r>
            <a:r>
              <a:rPr lang="en-US" altLang="ja-JP" sz="2400" dirty="0"/>
              <a:t> = x;</a:t>
            </a:r>
          </a:p>
          <a:p>
            <a:pPr marL="0" indent="0">
              <a:buNone/>
            </a:pPr>
            <a:r>
              <a:rPr lang="en-US" altLang="ja-JP" sz="2400" dirty="0"/>
              <a:t>  }</a:t>
            </a:r>
          </a:p>
          <a:p>
            <a:pPr marL="0" indent="0">
              <a:buNone/>
            </a:pPr>
            <a:r>
              <a:rPr lang="en-US" altLang="ja-JP" sz="2400" dirty="0"/>
              <a:t>  </a:t>
            </a:r>
          </a:p>
          <a:p>
            <a:pPr marL="0" indent="0">
              <a:buNone/>
            </a:pPr>
            <a:r>
              <a:rPr lang="en-US" altLang="ja-JP" sz="2400" dirty="0"/>
              <a:t>  </a:t>
            </a:r>
            <a:r>
              <a:rPr lang="en-US" altLang="ja-JP" sz="2400" dirty="0">
                <a:solidFill>
                  <a:srgbClr val="00B050"/>
                </a:solidFill>
              </a:rPr>
              <a:t>virtual void </a:t>
            </a:r>
            <a:r>
              <a:rPr lang="en-US" altLang="ja-JP" sz="2400" dirty="0" err="1">
                <a:solidFill>
                  <a:srgbClr val="00B050"/>
                </a:solidFill>
              </a:rPr>
              <a:t>func</a:t>
            </a:r>
            <a:r>
              <a:rPr lang="en-US" altLang="ja-JP" sz="2400" dirty="0">
                <a:solidFill>
                  <a:srgbClr val="00B050"/>
                </a:solidFill>
              </a:rPr>
              <a:t>(</a:t>
            </a:r>
            <a:r>
              <a:rPr lang="en-US" altLang="ja-JP" sz="2400" dirty="0" err="1">
                <a:solidFill>
                  <a:srgbClr val="00B050"/>
                </a:solidFill>
              </a:rPr>
              <a:t>int</a:t>
            </a:r>
            <a:r>
              <a:rPr lang="en-US" altLang="ja-JP" sz="2400" dirty="0">
                <a:solidFill>
                  <a:srgbClr val="00B050"/>
                </a:solidFill>
              </a:rPr>
              <a:t> x) = 0</a:t>
            </a:r>
            <a:r>
              <a:rPr lang="en-US" altLang="ja-JP" sz="2400" dirty="0"/>
              <a:t>; </a:t>
            </a:r>
            <a:r>
              <a:rPr lang="en-US" altLang="ja-JP" sz="2400" dirty="0">
                <a:solidFill>
                  <a:srgbClr val="FF0000"/>
                </a:solidFill>
              </a:rPr>
              <a:t>// </a:t>
            </a:r>
            <a:r>
              <a:rPr lang="ja-JP" altLang="en-US" sz="2400" dirty="0">
                <a:solidFill>
                  <a:srgbClr val="FF0000"/>
                </a:solidFill>
              </a:rPr>
              <a:t>純粋仮想関数</a:t>
            </a:r>
          </a:p>
          <a:p>
            <a:pPr marL="0" indent="0">
              <a:buNone/>
            </a:pPr>
            <a:r>
              <a:rPr lang="en-US" altLang="ja-JP" sz="2400" dirty="0" smtClean="0"/>
              <a:t>};</a:t>
            </a:r>
            <a:endParaRPr lang="en-US" altLang="ja-JP" sz="2400" dirty="0"/>
          </a:p>
        </p:txBody>
      </p:sp>
      <p:sp>
        <p:nvSpPr>
          <p:cNvPr id="4" name="スライド番号プレースホルダー 3"/>
          <p:cNvSpPr>
            <a:spLocks noGrp="1"/>
          </p:cNvSpPr>
          <p:nvPr>
            <p:ph type="sldNum" sz="quarter" idx="12"/>
          </p:nvPr>
        </p:nvSpPr>
        <p:spPr/>
        <p:txBody>
          <a:bodyPr/>
          <a:lstStyle/>
          <a:p>
            <a:fld id="{F2894DB3-5C05-4EB1-A0B3-6C294000FE58}" type="slidenum">
              <a:rPr lang="en-US" smtClean="0"/>
              <a:pPr/>
              <a:t>27</a:t>
            </a:fld>
            <a:endParaRPr lang="en-US"/>
          </a:p>
        </p:txBody>
      </p:sp>
      <p:sp>
        <p:nvSpPr>
          <p:cNvPr id="8" name="コンテンツ プレースホルダー 2"/>
          <p:cNvSpPr txBox="1">
            <a:spLocks/>
          </p:cNvSpPr>
          <p:nvPr/>
        </p:nvSpPr>
        <p:spPr bwMode="auto">
          <a:xfrm>
            <a:off x="5056094" y="1344227"/>
            <a:ext cx="5503777" cy="5664589"/>
          </a:xfrm>
          <a:prstGeom prst="rect">
            <a:avLst/>
          </a:prstGeom>
          <a:solidFill>
            <a:schemeClr val="bg1"/>
          </a:solidFill>
          <a:ln w="9525">
            <a:solidFill>
              <a:schemeClr val="tx1"/>
            </a:solidFill>
            <a:miter lim="800000"/>
            <a:headEnd/>
            <a:tailEnd/>
          </a:ln>
        </p:spPr>
        <p:txBody>
          <a:bodyPr vert="horz" wrap="square" lIns="104251" tIns="52125" rIns="104251" bIns="52125" numCol="1" anchor="t" anchorCtr="0" compatLnSpc="1">
            <a:prstTxWarp prst="textNoShape">
              <a:avLst/>
            </a:prstTxWarp>
            <a:normAutofit/>
          </a:bodyPr>
          <a:lstStyle>
            <a:lvl1pPr marL="312572" indent="-312572" algn="l" rtl="0" fontAlgn="base">
              <a:spcBef>
                <a:spcPts val="688"/>
              </a:spcBef>
              <a:spcAft>
                <a:spcPct val="0"/>
              </a:spcAft>
              <a:buClr>
                <a:schemeClr val="accent1"/>
              </a:buClr>
              <a:buSzPct val="76000"/>
              <a:buFont typeface="Wingdings 3" pitchFamily="18" charset="2"/>
              <a:buChar char=""/>
              <a:defRPr kumimoji="1" sz="3000" kern="1200">
                <a:solidFill>
                  <a:schemeClr val="tx1"/>
                </a:solidFill>
                <a:latin typeface="+mn-lt"/>
                <a:ea typeface="+mn-ea"/>
                <a:cs typeface="+mn-cs"/>
              </a:defRPr>
            </a:lvl1pPr>
            <a:lvl2pPr marL="625144" indent="-312572" algn="l" rtl="0" fontAlgn="base">
              <a:spcBef>
                <a:spcPts val="575"/>
              </a:spcBef>
              <a:spcAft>
                <a:spcPct val="0"/>
              </a:spcAft>
              <a:buClr>
                <a:schemeClr val="accent2"/>
              </a:buClr>
              <a:buSzPct val="76000"/>
              <a:buFont typeface="Wingdings 3" pitchFamily="18" charset="2"/>
              <a:buChar char=""/>
              <a:defRPr kumimoji="1" sz="2600" kern="1200">
                <a:solidFill>
                  <a:schemeClr val="tx1"/>
                </a:solidFill>
                <a:latin typeface="+mn-lt"/>
                <a:ea typeface="+mn-ea"/>
                <a:cs typeface="+mn-cs"/>
              </a:defRPr>
            </a:lvl2pPr>
            <a:lvl3pPr marL="937717" indent="-260212" algn="l" rtl="0" fontAlgn="base">
              <a:spcBef>
                <a:spcPts val="575"/>
              </a:spcBef>
              <a:spcAft>
                <a:spcPct val="0"/>
              </a:spcAft>
              <a:buClr>
                <a:srgbClr val="BCBCBC"/>
              </a:buClr>
              <a:buSzPct val="76000"/>
              <a:buFont typeface="Wingdings 3" pitchFamily="18" charset="2"/>
              <a:buChar char=""/>
              <a:defRPr kumimoji="1" sz="2600" kern="1200">
                <a:solidFill>
                  <a:schemeClr val="tx1"/>
                </a:solidFill>
                <a:latin typeface="+mn-lt"/>
                <a:ea typeface="+mn-ea"/>
                <a:cs typeface="+mn-cs"/>
              </a:defRPr>
            </a:lvl3pPr>
            <a:lvl4pPr marL="1250288" indent="-260212" algn="l" rtl="0" fontAlgn="base">
              <a:spcBef>
                <a:spcPts val="449"/>
              </a:spcBef>
              <a:spcAft>
                <a:spcPct val="0"/>
              </a:spcAft>
              <a:buClr>
                <a:srgbClr val="8BA2B4"/>
              </a:buClr>
              <a:buSzPct val="70000"/>
              <a:buFont typeface="Wingdings" pitchFamily="2" charset="2"/>
              <a:buChar char=""/>
              <a:defRPr kumimoji="1" sz="2400" kern="1200">
                <a:solidFill>
                  <a:schemeClr val="tx1"/>
                </a:solidFill>
                <a:latin typeface="+mn-lt"/>
                <a:ea typeface="+mn-ea"/>
                <a:cs typeface="+mn-cs"/>
              </a:defRPr>
            </a:lvl4pPr>
            <a:lvl5pPr marL="1562862" indent="-260212" algn="l" rtl="0" fontAlgn="base">
              <a:spcBef>
                <a:spcPts val="338"/>
              </a:spcBef>
              <a:spcAft>
                <a:spcPct val="0"/>
              </a:spcAft>
              <a:buClr>
                <a:schemeClr val="accent2"/>
              </a:buClr>
              <a:buSzPct val="70000"/>
              <a:buFont typeface="Wingdings" pitchFamily="2" charset="2"/>
              <a:buChar char=""/>
              <a:defRPr kumimoji="1" sz="2400" kern="1200">
                <a:solidFill>
                  <a:schemeClr val="tx1"/>
                </a:solidFill>
                <a:latin typeface="+mn-lt"/>
                <a:ea typeface="+mn-ea"/>
                <a:cs typeface="+mn-cs"/>
              </a:defRPr>
            </a:lvl5pPr>
            <a:lvl6pPr marL="1876507" indent="-208502" algn="l" rtl="0" eaLnBrk="1" latinLnBrk="0" hangingPunct="1">
              <a:spcBef>
                <a:spcPts val="342"/>
              </a:spcBef>
              <a:buClr>
                <a:srgbClr val="9FB8CD">
                  <a:shade val="75000"/>
                </a:srgbClr>
              </a:buClr>
              <a:buSzPct val="75000"/>
              <a:buFont typeface="Wingdings 3"/>
              <a:buChar char=""/>
              <a:defRPr kumimoji="1" lang="en-US" sz="1800" kern="1200" smtClean="0">
                <a:solidFill>
                  <a:schemeClr val="tx1"/>
                </a:solidFill>
                <a:latin typeface="+mn-lt"/>
                <a:ea typeface="+mn-ea"/>
                <a:cs typeface="+mn-cs"/>
              </a:defRPr>
            </a:lvl6pPr>
            <a:lvl7pPr marL="2085008" indent="-208502" algn="l" rtl="0" eaLnBrk="1" latinLnBrk="0" hangingPunct="1">
              <a:spcBef>
                <a:spcPts val="342"/>
              </a:spcBef>
              <a:buClr>
                <a:srgbClr val="727CA3">
                  <a:shade val="75000"/>
                </a:srgbClr>
              </a:buClr>
              <a:buSzPct val="75000"/>
              <a:buFont typeface="Wingdings 3"/>
              <a:buChar char=""/>
              <a:defRPr kumimoji="1" lang="en-US" sz="1600" kern="1200" smtClean="0">
                <a:solidFill>
                  <a:schemeClr val="tx1"/>
                </a:solidFill>
                <a:latin typeface="+mn-lt"/>
                <a:ea typeface="+mn-ea"/>
                <a:cs typeface="+mn-cs"/>
              </a:defRPr>
            </a:lvl7pPr>
            <a:lvl8pPr marL="2293509" indent="-208502" algn="l" rtl="0" eaLnBrk="1" latinLnBrk="0" hangingPunct="1">
              <a:spcBef>
                <a:spcPts val="342"/>
              </a:spcBef>
              <a:buClr>
                <a:prstClr val="white">
                  <a:shade val="50000"/>
                </a:prstClr>
              </a:buClr>
              <a:buSzPct val="75000"/>
              <a:buFont typeface="Wingdings 3"/>
              <a:buChar char=""/>
              <a:defRPr kumimoji="1" lang="en-US" sz="1600" kern="1200" smtClean="0">
                <a:solidFill>
                  <a:schemeClr val="tx1"/>
                </a:solidFill>
                <a:latin typeface="+mn-lt"/>
                <a:ea typeface="+mn-ea"/>
                <a:cs typeface="+mn-cs"/>
              </a:defRPr>
            </a:lvl8pPr>
            <a:lvl9pPr marL="2502010" indent="-208502" algn="l" rtl="0" eaLnBrk="1" latinLnBrk="0" hangingPunct="1">
              <a:spcBef>
                <a:spcPts val="342"/>
              </a:spcBef>
              <a:buClr>
                <a:srgbClr val="9FB8CD"/>
              </a:buClr>
              <a:buSzPct val="75000"/>
              <a:buFont typeface="Wingdings 3"/>
              <a:buChar char=""/>
              <a:defRPr kumimoji="1" lang="en-US" sz="1400" kern="1200" smtClean="0">
                <a:solidFill>
                  <a:schemeClr val="tx1"/>
                </a:solidFill>
                <a:latin typeface="+mn-lt"/>
                <a:ea typeface="+mn-ea"/>
                <a:cs typeface="+mn-cs"/>
              </a:defRPr>
            </a:lvl9pPr>
          </a:lstStyle>
          <a:p>
            <a:pPr marL="0" indent="0">
              <a:buNone/>
            </a:pPr>
            <a:r>
              <a:rPr lang="en-US" altLang="ja-JP" sz="2400" dirty="0" smtClean="0"/>
              <a:t>class </a:t>
            </a:r>
            <a:r>
              <a:rPr lang="en-US" altLang="ja-JP" sz="2400" dirty="0" err="1"/>
              <a:t>tasu</a:t>
            </a:r>
            <a:r>
              <a:rPr lang="en-US" altLang="ja-JP" sz="2400" dirty="0"/>
              <a:t> : public </a:t>
            </a:r>
            <a:r>
              <a:rPr lang="en-US" altLang="ja-JP" sz="2400" dirty="0" err="1"/>
              <a:t>keisan</a:t>
            </a:r>
            <a:r>
              <a:rPr lang="en-US" altLang="ja-JP" sz="2400" dirty="0"/>
              <a:t> { </a:t>
            </a:r>
            <a:r>
              <a:rPr lang="en-US" altLang="ja-JP" sz="2400" dirty="0">
                <a:solidFill>
                  <a:srgbClr val="FF0000"/>
                </a:solidFill>
              </a:rPr>
              <a:t>// </a:t>
            </a:r>
            <a:r>
              <a:rPr lang="ja-JP" altLang="en-US" sz="2400" dirty="0">
                <a:solidFill>
                  <a:srgbClr val="FF0000"/>
                </a:solidFill>
              </a:rPr>
              <a:t>派生クラス</a:t>
            </a:r>
            <a:r>
              <a:rPr lang="en-US" altLang="ja-JP" sz="2400" dirty="0">
                <a:solidFill>
                  <a:srgbClr val="FF0000"/>
                </a:solidFill>
              </a:rPr>
              <a:t>1(</a:t>
            </a:r>
            <a:r>
              <a:rPr lang="ja-JP" altLang="en-US" sz="2400" dirty="0">
                <a:solidFill>
                  <a:srgbClr val="FF0000"/>
                </a:solidFill>
              </a:rPr>
              <a:t>足し算</a:t>
            </a:r>
            <a:r>
              <a:rPr lang="en-US" altLang="ja-JP" sz="2400" dirty="0">
                <a:solidFill>
                  <a:srgbClr val="FF0000"/>
                </a:solidFill>
              </a:rPr>
              <a:t>)</a:t>
            </a:r>
          </a:p>
          <a:p>
            <a:pPr marL="0" indent="0">
              <a:buNone/>
            </a:pPr>
            <a:r>
              <a:rPr lang="en-US" altLang="ja-JP" sz="2400" dirty="0"/>
              <a:t>public:</a:t>
            </a:r>
          </a:p>
          <a:p>
            <a:pPr marL="0" indent="0">
              <a:buNone/>
            </a:pPr>
            <a:r>
              <a:rPr lang="en-US" altLang="ja-JP" sz="2400" dirty="0"/>
              <a:t>  </a:t>
            </a:r>
            <a:r>
              <a:rPr lang="en-US" altLang="ja-JP" sz="2400" dirty="0" err="1"/>
              <a:t>tasu</a:t>
            </a:r>
            <a:r>
              <a:rPr lang="en-US" altLang="ja-JP" sz="2400" dirty="0"/>
              <a:t>(</a:t>
            </a:r>
            <a:r>
              <a:rPr lang="en-US" altLang="ja-JP" sz="2400" dirty="0" err="1"/>
              <a:t>int</a:t>
            </a:r>
            <a:r>
              <a:rPr lang="en-US" altLang="ja-JP" sz="2400" dirty="0"/>
              <a:t> x) : </a:t>
            </a:r>
            <a:r>
              <a:rPr lang="en-US" altLang="ja-JP" sz="2400" dirty="0" err="1"/>
              <a:t>keisan</a:t>
            </a:r>
            <a:r>
              <a:rPr lang="en-US" altLang="ja-JP" sz="2400" dirty="0"/>
              <a:t>(x) {} </a:t>
            </a:r>
            <a:r>
              <a:rPr lang="en-US" altLang="ja-JP" sz="2400" dirty="0">
                <a:solidFill>
                  <a:srgbClr val="FF0000"/>
                </a:solidFill>
              </a:rPr>
              <a:t>// </a:t>
            </a:r>
            <a:r>
              <a:rPr lang="ja-JP" altLang="en-US" sz="2400" dirty="0">
                <a:solidFill>
                  <a:srgbClr val="FF0000"/>
                </a:solidFill>
              </a:rPr>
              <a:t>コンストラクタが呼ばれれば、基本クラスのコンストラクタで初期化</a:t>
            </a:r>
          </a:p>
          <a:p>
            <a:pPr marL="0" indent="0">
              <a:buNone/>
            </a:pPr>
            <a:endParaRPr lang="ja-JP" altLang="en-US" sz="2400" dirty="0"/>
          </a:p>
          <a:p>
            <a:pPr marL="0" indent="0">
              <a:buNone/>
            </a:pPr>
            <a:r>
              <a:rPr lang="ja-JP" altLang="en-US" sz="2400" dirty="0"/>
              <a:t>  </a:t>
            </a:r>
            <a:r>
              <a:rPr lang="en-US" altLang="ja-JP" sz="2400" dirty="0"/>
              <a:t>void </a:t>
            </a:r>
            <a:r>
              <a:rPr lang="en-US" altLang="ja-JP" sz="2400" dirty="0" err="1"/>
              <a:t>func</a:t>
            </a:r>
            <a:r>
              <a:rPr lang="en-US" altLang="ja-JP" sz="2400" dirty="0"/>
              <a:t>(</a:t>
            </a:r>
            <a:r>
              <a:rPr lang="en-US" altLang="ja-JP" sz="2400" dirty="0" err="1"/>
              <a:t>int</a:t>
            </a:r>
            <a:r>
              <a:rPr lang="en-US" altLang="ja-JP" sz="2400" dirty="0"/>
              <a:t> x) {</a:t>
            </a:r>
          </a:p>
          <a:p>
            <a:pPr marL="0" indent="0">
              <a:buNone/>
            </a:pPr>
            <a:r>
              <a:rPr lang="en-US" altLang="ja-JP" sz="2400" dirty="0"/>
              <a:t>    </a:t>
            </a:r>
            <a:r>
              <a:rPr lang="en-US" altLang="ja-JP" sz="2400" dirty="0" err="1"/>
              <a:t>cout</a:t>
            </a:r>
            <a:r>
              <a:rPr lang="en-US" altLang="ja-JP" sz="2400" dirty="0"/>
              <a:t> &lt;&lt; </a:t>
            </a:r>
            <a:r>
              <a:rPr lang="en-US" altLang="ja-JP" sz="2400" dirty="0" err="1"/>
              <a:t>i</a:t>
            </a:r>
            <a:r>
              <a:rPr lang="en-US" altLang="ja-JP" sz="2400" dirty="0"/>
              <a:t> + x &lt;&lt; </a:t>
            </a:r>
            <a:r>
              <a:rPr lang="en-US" altLang="ja-JP" sz="2400" dirty="0" err="1"/>
              <a:t>endl</a:t>
            </a:r>
            <a:r>
              <a:rPr lang="en-US" altLang="ja-JP" sz="2400" dirty="0"/>
              <a:t>;</a:t>
            </a:r>
          </a:p>
          <a:p>
            <a:pPr marL="0" indent="0">
              <a:buNone/>
            </a:pPr>
            <a:r>
              <a:rPr lang="en-US" altLang="ja-JP" sz="2400" dirty="0"/>
              <a:t>  }</a:t>
            </a:r>
          </a:p>
          <a:p>
            <a:pPr marL="0" indent="0">
              <a:buNone/>
            </a:pPr>
            <a:r>
              <a:rPr lang="en-US" altLang="ja-JP" sz="2400" dirty="0"/>
              <a:t>};</a:t>
            </a:r>
          </a:p>
          <a:p>
            <a:pPr marL="0" indent="0">
              <a:buNone/>
            </a:pPr>
            <a:endParaRPr lang="en-US" altLang="ja-JP" sz="2400" dirty="0"/>
          </a:p>
        </p:txBody>
      </p:sp>
      <p:sp>
        <p:nvSpPr>
          <p:cNvPr id="15" name="角丸四角形吹き出し 14"/>
          <p:cNvSpPr/>
          <p:nvPr/>
        </p:nvSpPr>
        <p:spPr>
          <a:xfrm>
            <a:off x="5613008" y="338731"/>
            <a:ext cx="4839287" cy="535110"/>
          </a:xfrm>
          <a:prstGeom prst="wedgeRoundRectCallout">
            <a:avLst>
              <a:gd name="adj1" fmla="val -19051"/>
              <a:gd name="adj2" fmla="val 107781"/>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dirty="0"/>
              <a:t>ex21_pure_virtual.cc</a:t>
            </a:r>
            <a:endParaRPr lang="ja-JP" altLang="en-US" dirty="0"/>
          </a:p>
        </p:txBody>
      </p:sp>
    </p:spTree>
    <p:extLst>
      <p:ext uri="{BB962C8B-B14F-4D97-AF65-F5344CB8AC3E}">
        <p14:creationId xmlns:p14="http://schemas.microsoft.com/office/powerpoint/2010/main" val="10009104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
          <p:cNvSpPr>
            <a:spLocks noGrp="1"/>
          </p:cNvSpPr>
          <p:nvPr>
            <p:ph type="title"/>
          </p:nvPr>
        </p:nvSpPr>
        <p:spPr/>
        <p:txBody>
          <a:bodyPr/>
          <a:lstStyle/>
          <a:p>
            <a:r>
              <a:rPr lang="ja-JP" altLang="en-US" dirty="0" smtClean="0"/>
              <a:t>純粋仮想</a:t>
            </a:r>
            <a:r>
              <a:rPr lang="ja-JP" altLang="en-US" dirty="0"/>
              <a:t>関数</a:t>
            </a:r>
          </a:p>
        </p:txBody>
      </p:sp>
      <p:sp>
        <p:nvSpPr>
          <p:cNvPr id="3" name="コンテンツ プレースホルダー 2"/>
          <p:cNvSpPr>
            <a:spLocks noGrp="1"/>
          </p:cNvSpPr>
          <p:nvPr>
            <p:ph sz="quarter" idx="1"/>
          </p:nvPr>
        </p:nvSpPr>
        <p:spPr>
          <a:xfrm>
            <a:off x="140223" y="1344228"/>
            <a:ext cx="4808295" cy="5664588"/>
          </a:xfrm>
          <a:ln>
            <a:solidFill>
              <a:schemeClr val="tx1"/>
            </a:solidFill>
          </a:ln>
        </p:spPr>
        <p:txBody>
          <a:bodyPr>
            <a:normAutofit/>
          </a:bodyPr>
          <a:lstStyle/>
          <a:p>
            <a:pPr marL="0" indent="0">
              <a:buNone/>
            </a:pPr>
            <a:r>
              <a:rPr lang="en-US" altLang="ja-JP" sz="2400" dirty="0"/>
              <a:t>class </a:t>
            </a:r>
            <a:r>
              <a:rPr lang="en-US" altLang="ja-JP" sz="2400" dirty="0" err="1"/>
              <a:t>kakeru</a:t>
            </a:r>
            <a:r>
              <a:rPr lang="en-US" altLang="ja-JP" sz="2400" dirty="0"/>
              <a:t> : public </a:t>
            </a:r>
            <a:r>
              <a:rPr lang="en-US" altLang="ja-JP" sz="2400" dirty="0" err="1"/>
              <a:t>keisan</a:t>
            </a:r>
            <a:r>
              <a:rPr lang="en-US" altLang="ja-JP" sz="2400" dirty="0"/>
              <a:t> { </a:t>
            </a:r>
            <a:r>
              <a:rPr lang="en-US" altLang="ja-JP" sz="2400" dirty="0">
                <a:solidFill>
                  <a:srgbClr val="FF0000"/>
                </a:solidFill>
              </a:rPr>
              <a:t>// </a:t>
            </a:r>
            <a:r>
              <a:rPr lang="ja-JP" altLang="en-US" sz="2400" dirty="0">
                <a:solidFill>
                  <a:srgbClr val="FF0000"/>
                </a:solidFill>
              </a:rPr>
              <a:t>派生クラス</a:t>
            </a:r>
            <a:r>
              <a:rPr lang="en-US" altLang="ja-JP" sz="2400" dirty="0">
                <a:solidFill>
                  <a:srgbClr val="FF0000"/>
                </a:solidFill>
              </a:rPr>
              <a:t>2(</a:t>
            </a:r>
            <a:r>
              <a:rPr lang="ja-JP" altLang="en-US" sz="2400" dirty="0">
                <a:solidFill>
                  <a:srgbClr val="FF0000"/>
                </a:solidFill>
              </a:rPr>
              <a:t>かけ算</a:t>
            </a:r>
            <a:r>
              <a:rPr lang="en-US" altLang="ja-JP" sz="2400" dirty="0">
                <a:solidFill>
                  <a:srgbClr val="FF0000"/>
                </a:solidFill>
              </a:rPr>
              <a:t>)</a:t>
            </a:r>
          </a:p>
          <a:p>
            <a:pPr marL="0" indent="0">
              <a:buNone/>
            </a:pPr>
            <a:r>
              <a:rPr lang="en-US" altLang="ja-JP" sz="2400" dirty="0"/>
              <a:t>public:</a:t>
            </a:r>
          </a:p>
          <a:p>
            <a:pPr marL="0" indent="0">
              <a:buNone/>
            </a:pPr>
            <a:r>
              <a:rPr lang="en-US" altLang="ja-JP" sz="2400" dirty="0"/>
              <a:t>  </a:t>
            </a:r>
            <a:r>
              <a:rPr lang="en-US" altLang="ja-JP" sz="2400" dirty="0" err="1"/>
              <a:t>kakeru</a:t>
            </a:r>
            <a:r>
              <a:rPr lang="en-US" altLang="ja-JP" sz="2400" dirty="0"/>
              <a:t>(</a:t>
            </a:r>
            <a:r>
              <a:rPr lang="en-US" altLang="ja-JP" sz="2400" dirty="0" err="1"/>
              <a:t>int</a:t>
            </a:r>
            <a:r>
              <a:rPr lang="en-US" altLang="ja-JP" sz="2400" dirty="0"/>
              <a:t> x) : </a:t>
            </a:r>
            <a:r>
              <a:rPr lang="en-US" altLang="ja-JP" sz="2400" dirty="0" err="1"/>
              <a:t>keisan</a:t>
            </a:r>
            <a:r>
              <a:rPr lang="en-US" altLang="ja-JP" sz="2400" dirty="0"/>
              <a:t>(x) {} </a:t>
            </a:r>
            <a:r>
              <a:rPr lang="en-US" altLang="ja-JP" sz="2400" dirty="0">
                <a:solidFill>
                  <a:srgbClr val="FF0000"/>
                </a:solidFill>
              </a:rPr>
              <a:t>// </a:t>
            </a:r>
            <a:r>
              <a:rPr lang="ja-JP" altLang="en-US" sz="2400" dirty="0">
                <a:solidFill>
                  <a:srgbClr val="FF0000"/>
                </a:solidFill>
              </a:rPr>
              <a:t>コンストラクタが呼ばれれば、基本クラスのコンストラクタで初期化</a:t>
            </a:r>
          </a:p>
          <a:p>
            <a:pPr marL="0" indent="0">
              <a:buNone/>
            </a:pPr>
            <a:endParaRPr lang="ja-JP" altLang="en-US" sz="2400" dirty="0"/>
          </a:p>
          <a:p>
            <a:pPr marL="0" indent="0">
              <a:buNone/>
            </a:pPr>
            <a:r>
              <a:rPr lang="ja-JP" altLang="en-US" sz="2400" dirty="0"/>
              <a:t>  </a:t>
            </a:r>
            <a:r>
              <a:rPr lang="en-US" altLang="ja-JP" sz="2400" dirty="0"/>
              <a:t>void </a:t>
            </a:r>
            <a:r>
              <a:rPr lang="en-US" altLang="ja-JP" sz="2400" dirty="0" err="1"/>
              <a:t>func</a:t>
            </a:r>
            <a:r>
              <a:rPr lang="en-US" altLang="ja-JP" sz="2400" dirty="0"/>
              <a:t>(</a:t>
            </a:r>
            <a:r>
              <a:rPr lang="en-US" altLang="ja-JP" sz="2400" dirty="0" err="1"/>
              <a:t>int</a:t>
            </a:r>
            <a:r>
              <a:rPr lang="en-US" altLang="ja-JP" sz="2400" dirty="0"/>
              <a:t> x) {</a:t>
            </a:r>
          </a:p>
          <a:p>
            <a:pPr marL="0" indent="0">
              <a:buNone/>
            </a:pPr>
            <a:r>
              <a:rPr lang="en-US" altLang="ja-JP" sz="2400" dirty="0"/>
              <a:t>    </a:t>
            </a:r>
            <a:r>
              <a:rPr lang="en-US" altLang="ja-JP" sz="2400" dirty="0" err="1"/>
              <a:t>cout</a:t>
            </a:r>
            <a:r>
              <a:rPr lang="en-US" altLang="ja-JP" sz="2400" dirty="0"/>
              <a:t> &lt;&lt; </a:t>
            </a:r>
            <a:r>
              <a:rPr lang="en-US" altLang="ja-JP" sz="2400" dirty="0" err="1"/>
              <a:t>i</a:t>
            </a:r>
            <a:r>
              <a:rPr lang="en-US" altLang="ja-JP" sz="2400" dirty="0"/>
              <a:t> * x &lt;&lt; </a:t>
            </a:r>
            <a:r>
              <a:rPr lang="en-US" altLang="ja-JP" sz="2400" dirty="0" err="1"/>
              <a:t>endl</a:t>
            </a:r>
            <a:r>
              <a:rPr lang="en-US" altLang="ja-JP" sz="2400" dirty="0"/>
              <a:t>;</a:t>
            </a:r>
          </a:p>
          <a:p>
            <a:pPr marL="0" indent="0">
              <a:buNone/>
            </a:pPr>
            <a:r>
              <a:rPr lang="en-US" altLang="ja-JP" sz="2400" dirty="0"/>
              <a:t>  }</a:t>
            </a:r>
          </a:p>
          <a:p>
            <a:pPr marL="0" indent="0">
              <a:buNone/>
            </a:pPr>
            <a:r>
              <a:rPr lang="en-US" altLang="ja-JP" sz="2400" dirty="0"/>
              <a:t>};</a:t>
            </a:r>
          </a:p>
        </p:txBody>
      </p:sp>
      <p:sp>
        <p:nvSpPr>
          <p:cNvPr id="4" name="スライド番号プレースホルダー 3"/>
          <p:cNvSpPr>
            <a:spLocks noGrp="1"/>
          </p:cNvSpPr>
          <p:nvPr>
            <p:ph type="sldNum" sz="quarter" idx="12"/>
          </p:nvPr>
        </p:nvSpPr>
        <p:spPr/>
        <p:txBody>
          <a:bodyPr/>
          <a:lstStyle/>
          <a:p>
            <a:fld id="{F2894DB3-5C05-4EB1-A0B3-6C294000FE58}" type="slidenum">
              <a:rPr lang="en-US" smtClean="0"/>
              <a:pPr/>
              <a:t>28</a:t>
            </a:fld>
            <a:endParaRPr lang="en-US"/>
          </a:p>
        </p:txBody>
      </p:sp>
      <p:sp>
        <p:nvSpPr>
          <p:cNvPr id="8" name="コンテンツ プレースホルダー 2"/>
          <p:cNvSpPr txBox="1">
            <a:spLocks/>
          </p:cNvSpPr>
          <p:nvPr/>
        </p:nvSpPr>
        <p:spPr bwMode="auto">
          <a:xfrm>
            <a:off x="5056094" y="1344227"/>
            <a:ext cx="5503777" cy="6067814"/>
          </a:xfrm>
          <a:prstGeom prst="rect">
            <a:avLst/>
          </a:prstGeom>
          <a:solidFill>
            <a:schemeClr val="bg1"/>
          </a:solidFill>
          <a:ln w="9525">
            <a:solidFill>
              <a:schemeClr val="tx1"/>
            </a:solidFill>
            <a:miter lim="800000"/>
            <a:headEnd/>
            <a:tailEnd/>
          </a:ln>
        </p:spPr>
        <p:txBody>
          <a:bodyPr vert="horz" wrap="square" lIns="104251" tIns="52125" rIns="104251" bIns="52125" numCol="1" anchor="t" anchorCtr="0" compatLnSpc="1">
            <a:prstTxWarp prst="textNoShape">
              <a:avLst/>
            </a:prstTxWarp>
            <a:normAutofit fontScale="85000" lnSpcReduction="20000"/>
          </a:bodyPr>
          <a:lstStyle>
            <a:lvl1pPr marL="312572" indent="-312572" algn="l" rtl="0" fontAlgn="base">
              <a:spcBef>
                <a:spcPts val="688"/>
              </a:spcBef>
              <a:spcAft>
                <a:spcPct val="0"/>
              </a:spcAft>
              <a:buClr>
                <a:schemeClr val="accent1"/>
              </a:buClr>
              <a:buSzPct val="76000"/>
              <a:buFont typeface="Wingdings 3" pitchFamily="18" charset="2"/>
              <a:buChar char=""/>
              <a:defRPr kumimoji="1" sz="3000" kern="1200">
                <a:solidFill>
                  <a:schemeClr val="tx1"/>
                </a:solidFill>
                <a:latin typeface="+mn-lt"/>
                <a:ea typeface="+mn-ea"/>
                <a:cs typeface="+mn-cs"/>
              </a:defRPr>
            </a:lvl1pPr>
            <a:lvl2pPr marL="625144" indent="-312572" algn="l" rtl="0" fontAlgn="base">
              <a:spcBef>
                <a:spcPts val="575"/>
              </a:spcBef>
              <a:spcAft>
                <a:spcPct val="0"/>
              </a:spcAft>
              <a:buClr>
                <a:schemeClr val="accent2"/>
              </a:buClr>
              <a:buSzPct val="76000"/>
              <a:buFont typeface="Wingdings 3" pitchFamily="18" charset="2"/>
              <a:buChar char=""/>
              <a:defRPr kumimoji="1" sz="2600" kern="1200">
                <a:solidFill>
                  <a:schemeClr val="tx1"/>
                </a:solidFill>
                <a:latin typeface="+mn-lt"/>
                <a:ea typeface="+mn-ea"/>
                <a:cs typeface="+mn-cs"/>
              </a:defRPr>
            </a:lvl2pPr>
            <a:lvl3pPr marL="937717" indent="-260212" algn="l" rtl="0" fontAlgn="base">
              <a:spcBef>
                <a:spcPts val="575"/>
              </a:spcBef>
              <a:spcAft>
                <a:spcPct val="0"/>
              </a:spcAft>
              <a:buClr>
                <a:srgbClr val="BCBCBC"/>
              </a:buClr>
              <a:buSzPct val="76000"/>
              <a:buFont typeface="Wingdings 3" pitchFamily="18" charset="2"/>
              <a:buChar char=""/>
              <a:defRPr kumimoji="1" sz="2600" kern="1200">
                <a:solidFill>
                  <a:schemeClr val="tx1"/>
                </a:solidFill>
                <a:latin typeface="+mn-lt"/>
                <a:ea typeface="+mn-ea"/>
                <a:cs typeface="+mn-cs"/>
              </a:defRPr>
            </a:lvl3pPr>
            <a:lvl4pPr marL="1250288" indent="-260212" algn="l" rtl="0" fontAlgn="base">
              <a:spcBef>
                <a:spcPts val="449"/>
              </a:spcBef>
              <a:spcAft>
                <a:spcPct val="0"/>
              </a:spcAft>
              <a:buClr>
                <a:srgbClr val="8BA2B4"/>
              </a:buClr>
              <a:buSzPct val="70000"/>
              <a:buFont typeface="Wingdings" pitchFamily="2" charset="2"/>
              <a:buChar char=""/>
              <a:defRPr kumimoji="1" sz="2400" kern="1200">
                <a:solidFill>
                  <a:schemeClr val="tx1"/>
                </a:solidFill>
                <a:latin typeface="+mn-lt"/>
                <a:ea typeface="+mn-ea"/>
                <a:cs typeface="+mn-cs"/>
              </a:defRPr>
            </a:lvl4pPr>
            <a:lvl5pPr marL="1562862" indent="-260212" algn="l" rtl="0" fontAlgn="base">
              <a:spcBef>
                <a:spcPts val="338"/>
              </a:spcBef>
              <a:spcAft>
                <a:spcPct val="0"/>
              </a:spcAft>
              <a:buClr>
                <a:schemeClr val="accent2"/>
              </a:buClr>
              <a:buSzPct val="70000"/>
              <a:buFont typeface="Wingdings" pitchFamily="2" charset="2"/>
              <a:buChar char=""/>
              <a:defRPr kumimoji="1" sz="2400" kern="1200">
                <a:solidFill>
                  <a:schemeClr val="tx1"/>
                </a:solidFill>
                <a:latin typeface="+mn-lt"/>
                <a:ea typeface="+mn-ea"/>
                <a:cs typeface="+mn-cs"/>
              </a:defRPr>
            </a:lvl5pPr>
            <a:lvl6pPr marL="1876507" indent="-208502" algn="l" rtl="0" eaLnBrk="1" latinLnBrk="0" hangingPunct="1">
              <a:spcBef>
                <a:spcPts val="342"/>
              </a:spcBef>
              <a:buClr>
                <a:srgbClr val="9FB8CD">
                  <a:shade val="75000"/>
                </a:srgbClr>
              </a:buClr>
              <a:buSzPct val="75000"/>
              <a:buFont typeface="Wingdings 3"/>
              <a:buChar char=""/>
              <a:defRPr kumimoji="1" lang="en-US" sz="1800" kern="1200" smtClean="0">
                <a:solidFill>
                  <a:schemeClr val="tx1"/>
                </a:solidFill>
                <a:latin typeface="+mn-lt"/>
                <a:ea typeface="+mn-ea"/>
                <a:cs typeface="+mn-cs"/>
              </a:defRPr>
            </a:lvl6pPr>
            <a:lvl7pPr marL="2085008" indent="-208502" algn="l" rtl="0" eaLnBrk="1" latinLnBrk="0" hangingPunct="1">
              <a:spcBef>
                <a:spcPts val="342"/>
              </a:spcBef>
              <a:buClr>
                <a:srgbClr val="727CA3">
                  <a:shade val="75000"/>
                </a:srgbClr>
              </a:buClr>
              <a:buSzPct val="75000"/>
              <a:buFont typeface="Wingdings 3"/>
              <a:buChar char=""/>
              <a:defRPr kumimoji="1" lang="en-US" sz="1600" kern="1200" smtClean="0">
                <a:solidFill>
                  <a:schemeClr val="tx1"/>
                </a:solidFill>
                <a:latin typeface="+mn-lt"/>
                <a:ea typeface="+mn-ea"/>
                <a:cs typeface="+mn-cs"/>
              </a:defRPr>
            </a:lvl7pPr>
            <a:lvl8pPr marL="2293509" indent="-208502" algn="l" rtl="0" eaLnBrk="1" latinLnBrk="0" hangingPunct="1">
              <a:spcBef>
                <a:spcPts val="342"/>
              </a:spcBef>
              <a:buClr>
                <a:prstClr val="white">
                  <a:shade val="50000"/>
                </a:prstClr>
              </a:buClr>
              <a:buSzPct val="75000"/>
              <a:buFont typeface="Wingdings 3"/>
              <a:buChar char=""/>
              <a:defRPr kumimoji="1" lang="en-US" sz="1600" kern="1200" smtClean="0">
                <a:solidFill>
                  <a:schemeClr val="tx1"/>
                </a:solidFill>
                <a:latin typeface="+mn-lt"/>
                <a:ea typeface="+mn-ea"/>
                <a:cs typeface="+mn-cs"/>
              </a:defRPr>
            </a:lvl8pPr>
            <a:lvl9pPr marL="2502010" indent="-208502" algn="l" rtl="0" eaLnBrk="1" latinLnBrk="0" hangingPunct="1">
              <a:spcBef>
                <a:spcPts val="342"/>
              </a:spcBef>
              <a:buClr>
                <a:srgbClr val="9FB8CD"/>
              </a:buClr>
              <a:buSzPct val="75000"/>
              <a:buFont typeface="Wingdings 3"/>
              <a:buChar char=""/>
              <a:defRPr kumimoji="1" lang="en-US" sz="1400" kern="1200" smtClean="0">
                <a:solidFill>
                  <a:schemeClr val="tx1"/>
                </a:solidFill>
                <a:latin typeface="+mn-lt"/>
                <a:ea typeface="+mn-ea"/>
                <a:cs typeface="+mn-cs"/>
              </a:defRPr>
            </a:lvl9pPr>
          </a:lstStyle>
          <a:p>
            <a:pPr marL="0" indent="0">
              <a:buNone/>
            </a:pPr>
            <a:r>
              <a:rPr lang="en-US" altLang="ja-JP" sz="2400" dirty="0" err="1"/>
              <a:t>int</a:t>
            </a:r>
            <a:r>
              <a:rPr lang="en-US" altLang="ja-JP" sz="2400" dirty="0"/>
              <a:t> main() {</a:t>
            </a:r>
          </a:p>
          <a:p>
            <a:pPr marL="0" indent="0">
              <a:buNone/>
            </a:pPr>
            <a:r>
              <a:rPr lang="en-US" altLang="ja-JP" sz="2400" dirty="0"/>
              <a:t>  </a:t>
            </a:r>
            <a:r>
              <a:rPr lang="en-US" altLang="ja-JP" sz="2400" dirty="0">
                <a:solidFill>
                  <a:srgbClr val="FF0000"/>
                </a:solidFill>
              </a:rPr>
              <a:t>// </a:t>
            </a:r>
            <a:r>
              <a:rPr lang="en-US" altLang="ja-JP" sz="2400" dirty="0" err="1">
                <a:solidFill>
                  <a:srgbClr val="FF0000"/>
                </a:solidFill>
              </a:rPr>
              <a:t>keisan</a:t>
            </a:r>
            <a:r>
              <a:rPr lang="en-US" altLang="ja-JP" sz="2400" dirty="0">
                <a:solidFill>
                  <a:srgbClr val="FF0000"/>
                </a:solidFill>
              </a:rPr>
              <a:t> b(10); // </a:t>
            </a:r>
            <a:r>
              <a:rPr lang="ja-JP" altLang="en-US" sz="2400" dirty="0">
                <a:solidFill>
                  <a:srgbClr val="FF0000"/>
                </a:solidFill>
              </a:rPr>
              <a:t>クラス</a:t>
            </a:r>
            <a:r>
              <a:rPr lang="en-US" altLang="ja-JP" sz="2400" dirty="0" err="1">
                <a:solidFill>
                  <a:srgbClr val="FF0000"/>
                </a:solidFill>
              </a:rPr>
              <a:t>keisan</a:t>
            </a:r>
            <a:r>
              <a:rPr lang="ja-JP" altLang="en-US" sz="2400" dirty="0">
                <a:solidFill>
                  <a:srgbClr val="FF0000"/>
                </a:solidFill>
              </a:rPr>
              <a:t>のオブジェクト</a:t>
            </a:r>
            <a:r>
              <a:rPr lang="en-US" altLang="ja-JP" sz="2400" dirty="0">
                <a:solidFill>
                  <a:srgbClr val="FF0000"/>
                </a:solidFill>
              </a:rPr>
              <a:t>(</a:t>
            </a:r>
            <a:r>
              <a:rPr lang="ja-JP" altLang="en-US" sz="2400" dirty="0">
                <a:solidFill>
                  <a:srgbClr val="FF0000"/>
                </a:solidFill>
              </a:rPr>
              <a:t>エラー</a:t>
            </a:r>
            <a:r>
              <a:rPr lang="en-US" altLang="ja-JP" sz="2400" dirty="0">
                <a:solidFill>
                  <a:srgbClr val="FF0000"/>
                </a:solidFill>
              </a:rPr>
              <a:t>)</a:t>
            </a:r>
          </a:p>
          <a:p>
            <a:pPr marL="0" indent="0">
              <a:buNone/>
            </a:pPr>
            <a:r>
              <a:rPr lang="en-US" altLang="ja-JP" sz="2400" dirty="0"/>
              <a:t>  </a:t>
            </a:r>
            <a:r>
              <a:rPr lang="en-US" altLang="ja-JP" sz="2400" dirty="0" err="1"/>
              <a:t>tasu</a:t>
            </a:r>
            <a:r>
              <a:rPr lang="en-US" altLang="ja-JP" sz="2400" dirty="0"/>
              <a:t> t(10); </a:t>
            </a:r>
            <a:r>
              <a:rPr lang="en-US" altLang="ja-JP" sz="2400" dirty="0">
                <a:solidFill>
                  <a:srgbClr val="FF0000"/>
                </a:solidFill>
              </a:rPr>
              <a:t>// </a:t>
            </a:r>
            <a:r>
              <a:rPr lang="ja-JP" altLang="en-US" sz="2400" dirty="0">
                <a:solidFill>
                  <a:srgbClr val="FF0000"/>
                </a:solidFill>
              </a:rPr>
              <a:t>クラス</a:t>
            </a:r>
            <a:r>
              <a:rPr lang="en-US" altLang="ja-JP" sz="2400" dirty="0" err="1">
                <a:solidFill>
                  <a:srgbClr val="FF0000"/>
                </a:solidFill>
              </a:rPr>
              <a:t>tasu</a:t>
            </a:r>
            <a:r>
              <a:rPr lang="ja-JP" altLang="en-US" sz="2400" dirty="0">
                <a:solidFill>
                  <a:srgbClr val="FF0000"/>
                </a:solidFill>
              </a:rPr>
              <a:t>のオブジェクト</a:t>
            </a:r>
          </a:p>
          <a:p>
            <a:pPr marL="0" indent="0">
              <a:buNone/>
            </a:pPr>
            <a:r>
              <a:rPr lang="ja-JP" altLang="en-US" sz="2400" dirty="0"/>
              <a:t>  </a:t>
            </a:r>
            <a:r>
              <a:rPr lang="en-US" altLang="ja-JP" sz="2400" dirty="0" err="1"/>
              <a:t>kakeru</a:t>
            </a:r>
            <a:r>
              <a:rPr lang="en-US" altLang="ja-JP" sz="2400" dirty="0"/>
              <a:t> k(10); </a:t>
            </a:r>
            <a:r>
              <a:rPr lang="en-US" altLang="ja-JP" sz="2400" dirty="0">
                <a:solidFill>
                  <a:srgbClr val="FF0000"/>
                </a:solidFill>
              </a:rPr>
              <a:t>// </a:t>
            </a:r>
            <a:r>
              <a:rPr lang="ja-JP" altLang="en-US" sz="2400" dirty="0">
                <a:solidFill>
                  <a:srgbClr val="FF0000"/>
                </a:solidFill>
              </a:rPr>
              <a:t>クラス</a:t>
            </a:r>
            <a:r>
              <a:rPr lang="en-US" altLang="ja-JP" sz="2400" dirty="0" err="1">
                <a:solidFill>
                  <a:srgbClr val="FF0000"/>
                </a:solidFill>
              </a:rPr>
              <a:t>kakeru</a:t>
            </a:r>
            <a:r>
              <a:rPr lang="ja-JP" altLang="en-US" sz="2400" dirty="0">
                <a:solidFill>
                  <a:srgbClr val="FF0000"/>
                </a:solidFill>
              </a:rPr>
              <a:t>のオブジェクト</a:t>
            </a:r>
          </a:p>
          <a:p>
            <a:pPr marL="0" indent="0">
              <a:buNone/>
            </a:pPr>
            <a:endParaRPr lang="en-US" altLang="ja-JP" sz="2400" dirty="0" smtClean="0"/>
          </a:p>
          <a:p>
            <a:pPr marL="0" indent="0">
              <a:buNone/>
            </a:pPr>
            <a:r>
              <a:rPr lang="ja-JP" altLang="en-US" sz="2400" dirty="0"/>
              <a:t> </a:t>
            </a:r>
            <a:r>
              <a:rPr lang="en-US" altLang="ja-JP" sz="2400" dirty="0" err="1"/>
              <a:t>keisan</a:t>
            </a:r>
            <a:r>
              <a:rPr lang="en-US" altLang="ja-JP" sz="2400" dirty="0"/>
              <a:t> *p; </a:t>
            </a:r>
            <a:r>
              <a:rPr lang="en-US" altLang="ja-JP" sz="2400" dirty="0">
                <a:solidFill>
                  <a:srgbClr val="FF0000"/>
                </a:solidFill>
              </a:rPr>
              <a:t>// </a:t>
            </a:r>
            <a:r>
              <a:rPr lang="ja-JP" altLang="en-US" sz="2400" dirty="0">
                <a:solidFill>
                  <a:srgbClr val="FF0000"/>
                </a:solidFill>
              </a:rPr>
              <a:t>クラス</a:t>
            </a:r>
            <a:r>
              <a:rPr lang="en-US" altLang="ja-JP" sz="2400" dirty="0" err="1">
                <a:solidFill>
                  <a:srgbClr val="FF0000"/>
                </a:solidFill>
              </a:rPr>
              <a:t>keisan</a:t>
            </a:r>
            <a:r>
              <a:rPr lang="ja-JP" altLang="en-US" sz="2400" dirty="0">
                <a:solidFill>
                  <a:srgbClr val="FF0000"/>
                </a:solidFill>
              </a:rPr>
              <a:t>型のポインタ</a:t>
            </a:r>
          </a:p>
          <a:p>
            <a:pPr marL="0" indent="0">
              <a:buNone/>
            </a:pPr>
            <a:endParaRPr lang="ja-JP" altLang="en-US" sz="2400" dirty="0"/>
          </a:p>
          <a:p>
            <a:pPr marL="0" indent="0">
              <a:buNone/>
            </a:pPr>
            <a:r>
              <a:rPr lang="ja-JP" altLang="en-US" sz="2400" dirty="0"/>
              <a:t>  </a:t>
            </a:r>
            <a:r>
              <a:rPr lang="en-US" altLang="ja-JP" sz="2400" dirty="0"/>
              <a:t>p = &amp;t; </a:t>
            </a:r>
            <a:r>
              <a:rPr lang="en-US" altLang="ja-JP" sz="2400" dirty="0">
                <a:solidFill>
                  <a:srgbClr val="FF0000"/>
                </a:solidFill>
              </a:rPr>
              <a:t>// </a:t>
            </a:r>
            <a:r>
              <a:rPr lang="ja-JP" altLang="en-US" sz="2400" dirty="0">
                <a:solidFill>
                  <a:srgbClr val="FF0000"/>
                </a:solidFill>
              </a:rPr>
              <a:t>ポインタはクラス</a:t>
            </a:r>
            <a:r>
              <a:rPr lang="en-US" altLang="ja-JP" sz="2400" dirty="0" err="1">
                <a:solidFill>
                  <a:srgbClr val="FF0000"/>
                </a:solidFill>
              </a:rPr>
              <a:t>tasu</a:t>
            </a:r>
            <a:r>
              <a:rPr lang="ja-JP" altLang="en-US" sz="2400" dirty="0">
                <a:solidFill>
                  <a:srgbClr val="FF0000"/>
                </a:solidFill>
              </a:rPr>
              <a:t>のオブジェクトを指す</a:t>
            </a:r>
          </a:p>
          <a:p>
            <a:pPr marL="0" indent="0">
              <a:buNone/>
            </a:pPr>
            <a:r>
              <a:rPr lang="ja-JP" altLang="en-US" sz="2400" dirty="0"/>
              <a:t>  </a:t>
            </a:r>
            <a:r>
              <a:rPr lang="en-US" altLang="ja-JP" sz="2400" dirty="0"/>
              <a:t>p-&gt;</a:t>
            </a:r>
            <a:r>
              <a:rPr lang="en-US" altLang="ja-JP" sz="2400" dirty="0" err="1"/>
              <a:t>func</a:t>
            </a:r>
            <a:r>
              <a:rPr lang="en-US" altLang="ja-JP" sz="2400" dirty="0"/>
              <a:t>(5); </a:t>
            </a:r>
            <a:r>
              <a:rPr lang="en-US" altLang="ja-JP" sz="2400" dirty="0">
                <a:solidFill>
                  <a:srgbClr val="FF0000"/>
                </a:solidFill>
              </a:rPr>
              <a:t>// </a:t>
            </a:r>
            <a:r>
              <a:rPr lang="en-US" altLang="ja-JP" sz="2400" dirty="0" err="1">
                <a:solidFill>
                  <a:srgbClr val="FF0000"/>
                </a:solidFill>
              </a:rPr>
              <a:t>tasu</a:t>
            </a:r>
            <a:r>
              <a:rPr lang="ja-JP" altLang="en-US" sz="2400" dirty="0">
                <a:solidFill>
                  <a:srgbClr val="FF0000"/>
                </a:solidFill>
              </a:rPr>
              <a:t>の</a:t>
            </a:r>
            <a:r>
              <a:rPr lang="en-US" altLang="ja-JP" sz="2400" dirty="0" err="1">
                <a:solidFill>
                  <a:srgbClr val="FF0000"/>
                </a:solidFill>
              </a:rPr>
              <a:t>func</a:t>
            </a:r>
            <a:r>
              <a:rPr lang="en-US" altLang="ja-JP" sz="2400" dirty="0">
                <a:solidFill>
                  <a:srgbClr val="FF0000"/>
                </a:solidFill>
              </a:rPr>
              <a:t>()</a:t>
            </a:r>
            <a:r>
              <a:rPr lang="ja-JP" altLang="en-US" sz="2400" dirty="0">
                <a:solidFill>
                  <a:srgbClr val="FF0000"/>
                </a:solidFill>
              </a:rPr>
              <a:t>を使用する</a:t>
            </a:r>
          </a:p>
          <a:p>
            <a:pPr marL="0" indent="0">
              <a:buNone/>
            </a:pPr>
            <a:endParaRPr lang="ja-JP" altLang="en-US" sz="2400" dirty="0"/>
          </a:p>
          <a:p>
            <a:pPr marL="0" indent="0">
              <a:buNone/>
            </a:pPr>
            <a:r>
              <a:rPr lang="ja-JP" altLang="en-US" sz="2400" dirty="0"/>
              <a:t>  </a:t>
            </a:r>
            <a:r>
              <a:rPr lang="en-US" altLang="ja-JP" sz="2400" dirty="0"/>
              <a:t>p = &amp;k; </a:t>
            </a:r>
            <a:r>
              <a:rPr lang="en-US" altLang="ja-JP" sz="2400" dirty="0">
                <a:solidFill>
                  <a:srgbClr val="FF0000"/>
                </a:solidFill>
              </a:rPr>
              <a:t>// </a:t>
            </a:r>
            <a:r>
              <a:rPr lang="ja-JP" altLang="en-US" sz="2400" dirty="0">
                <a:solidFill>
                  <a:srgbClr val="FF0000"/>
                </a:solidFill>
              </a:rPr>
              <a:t>ポインタはクラス</a:t>
            </a:r>
            <a:r>
              <a:rPr lang="en-US" altLang="ja-JP" sz="2400" dirty="0" err="1">
                <a:solidFill>
                  <a:srgbClr val="FF0000"/>
                </a:solidFill>
              </a:rPr>
              <a:t>kakeru</a:t>
            </a:r>
            <a:r>
              <a:rPr lang="ja-JP" altLang="en-US" sz="2400" dirty="0">
                <a:solidFill>
                  <a:srgbClr val="FF0000"/>
                </a:solidFill>
              </a:rPr>
              <a:t>のオブジェクトを指す</a:t>
            </a:r>
          </a:p>
          <a:p>
            <a:pPr marL="0" indent="0">
              <a:buNone/>
            </a:pPr>
            <a:r>
              <a:rPr lang="ja-JP" altLang="en-US" sz="2400" dirty="0"/>
              <a:t>  </a:t>
            </a:r>
            <a:r>
              <a:rPr lang="en-US" altLang="ja-JP" sz="2400" dirty="0"/>
              <a:t>p-&gt;</a:t>
            </a:r>
            <a:r>
              <a:rPr lang="en-US" altLang="ja-JP" sz="2400" dirty="0" err="1"/>
              <a:t>func</a:t>
            </a:r>
            <a:r>
              <a:rPr lang="en-US" altLang="ja-JP" sz="2400" dirty="0"/>
              <a:t>(5); </a:t>
            </a:r>
            <a:r>
              <a:rPr lang="en-US" altLang="ja-JP" sz="2400" dirty="0">
                <a:solidFill>
                  <a:srgbClr val="FF0000"/>
                </a:solidFill>
              </a:rPr>
              <a:t>// </a:t>
            </a:r>
            <a:r>
              <a:rPr lang="en-US" altLang="ja-JP" sz="2400" dirty="0" err="1">
                <a:solidFill>
                  <a:srgbClr val="FF0000"/>
                </a:solidFill>
              </a:rPr>
              <a:t>kakeru</a:t>
            </a:r>
            <a:r>
              <a:rPr lang="ja-JP" altLang="en-US" sz="2400" dirty="0">
                <a:solidFill>
                  <a:srgbClr val="FF0000"/>
                </a:solidFill>
              </a:rPr>
              <a:t>の</a:t>
            </a:r>
            <a:r>
              <a:rPr lang="en-US" altLang="ja-JP" sz="2400" dirty="0" err="1">
                <a:solidFill>
                  <a:srgbClr val="FF0000"/>
                </a:solidFill>
              </a:rPr>
              <a:t>func</a:t>
            </a:r>
            <a:r>
              <a:rPr lang="en-US" altLang="ja-JP" sz="2400" dirty="0">
                <a:solidFill>
                  <a:srgbClr val="FF0000"/>
                </a:solidFill>
              </a:rPr>
              <a:t>()</a:t>
            </a:r>
            <a:r>
              <a:rPr lang="ja-JP" altLang="en-US" sz="2400" dirty="0">
                <a:solidFill>
                  <a:srgbClr val="FF0000"/>
                </a:solidFill>
              </a:rPr>
              <a:t>を使用する</a:t>
            </a:r>
          </a:p>
          <a:p>
            <a:pPr marL="0" indent="0">
              <a:buNone/>
            </a:pPr>
            <a:endParaRPr lang="ja-JP" altLang="en-US" sz="2400" dirty="0"/>
          </a:p>
          <a:p>
            <a:pPr marL="0" indent="0">
              <a:buNone/>
            </a:pPr>
            <a:r>
              <a:rPr lang="ja-JP" altLang="en-US" sz="2400" dirty="0"/>
              <a:t>  </a:t>
            </a:r>
            <a:r>
              <a:rPr lang="en-US" altLang="ja-JP" sz="2400" dirty="0"/>
              <a:t>return 0;</a:t>
            </a:r>
          </a:p>
          <a:p>
            <a:pPr marL="0" indent="0">
              <a:buNone/>
            </a:pPr>
            <a:r>
              <a:rPr lang="en-US" altLang="ja-JP" sz="2400" dirty="0"/>
              <a:t>}</a:t>
            </a:r>
          </a:p>
        </p:txBody>
      </p:sp>
      <p:sp>
        <p:nvSpPr>
          <p:cNvPr id="15" name="角丸四角形吹き出し 14"/>
          <p:cNvSpPr/>
          <p:nvPr/>
        </p:nvSpPr>
        <p:spPr>
          <a:xfrm>
            <a:off x="5613008" y="338731"/>
            <a:ext cx="4839287" cy="535110"/>
          </a:xfrm>
          <a:prstGeom prst="wedgeRoundRectCallout">
            <a:avLst>
              <a:gd name="adj1" fmla="val -19051"/>
              <a:gd name="adj2" fmla="val 107781"/>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dirty="0"/>
              <a:t>ex21_pure_virtual.cc</a:t>
            </a:r>
            <a:endParaRPr lang="ja-JP" altLang="en-US" dirty="0"/>
          </a:p>
        </p:txBody>
      </p:sp>
    </p:spTree>
    <p:extLst>
      <p:ext uri="{BB962C8B-B14F-4D97-AF65-F5344CB8AC3E}">
        <p14:creationId xmlns:p14="http://schemas.microsoft.com/office/powerpoint/2010/main" val="41605882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演習課題</a:t>
            </a:r>
            <a:endParaRPr kumimoji="1" lang="ja-JP" altLang="en-US" dirty="0"/>
          </a:p>
        </p:txBody>
      </p:sp>
      <p:sp>
        <p:nvSpPr>
          <p:cNvPr id="3" name="テキス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pPr>
              <a:defRPr/>
            </a:pPr>
            <a:fld id="{F65D1795-BB81-4110-96B4-41B787FA81D8}" type="slidenum">
              <a:rPr lang="en-US" smtClean="0"/>
              <a:pPr>
                <a:defRPr/>
              </a:pPr>
              <a:t>29</a:t>
            </a:fld>
            <a:endParaRPr lang="en-US" dirty="0"/>
          </a:p>
        </p:txBody>
      </p:sp>
    </p:spTree>
    <p:extLst>
      <p:ext uri="{BB962C8B-B14F-4D97-AF65-F5344CB8AC3E}">
        <p14:creationId xmlns:p14="http://schemas.microsoft.com/office/powerpoint/2010/main" val="5693637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今日の内容</a:t>
            </a:r>
            <a:endParaRPr kumimoji="1" lang="ja-JP" altLang="en-US" dirty="0"/>
          </a:p>
        </p:txBody>
      </p:sp>
      <p:sp>
        <p:nvSpPr>
          <p:cNvPr id="3" name="コンテンツ プレースホルダー 2"/>
          <p:cNvSpPr>
            <a:spLocks noGrp="1"/>
          </p:cNvSpPr>
          <p:nvPr>
            <p:ph sz="quarter" idx="1"/>
          </p:nvPr>
        </p:nvSpPr>
        <p:spPr/>
        <p:txBody>
          <a:bodyPr/>
          <a:lstStyle/>
          <a:p>
            <a:r>
              <a:rPr lang="ja-JP" altLang="en-US" dirty="0" smtClean="0"/>
              <a:t>第</a:t>
            </a:r>
            <a:r>
              <a:rPr lang="en-US" altLang="ja-JP" dirty="0" smtClean="0"/>
              <a:t>10</a:t>
            </a:r>
            <a:r>
              <a:rPr lang="ja-JP" altLang="en-US" dirty="0" smtClean="0"/>
              <a:t>回</a:t>
            </a:r>
            <a:r>
              <a:rPr lang="ja-JP" altLang="en-US" dirty="0"/>
              <a:t>演習課題</a:t>
            </a:r>
            <a:r>
              <a:rPr lang="ja-JP" altLang="en-US" dirty="0" smtClean="0"/>
              <a:t>の解説</a:t>
            </a:r>
            <a:endParaRPr lang="en-US" altLang="ja-JP" dirty="0" smtClean="0"/>
          </a:p>
          <a:p>
            <a:r>
              <a:rPr lang="ja-JP" altLang="en-US" dirty="0"/>
              <a:t>派生クラスへの</a:t>
            </a:r>
            <a:r>
              <a:rPr lang="ja-JP" altLang="en-US" dirty="0" smtClean="0"/>
              <a:t>ポインタ</a:t>
            </a:r>
            <a:endParaRPr lang="en-US" altLang="ja-JP" dirty="0" smtClean="0"/>
          </a:p>
          <a:p>
            <a:r>
              <a:rPr lang="ja-JP" altLang="en-US" dirty="0" smtClean="0"/>
              <a:t>仮想関数</a:t>
            </a:r>
            <a:endParaRPr lang="en-US" altLang="ja-JP" dirty="0" smtClean="0"/>
          </a:p>
          <a:p>
            <a:r>
              <a:rPr lang="ja-JP" altLang="en-US" dirty="0"/>
              <a:t>純粋仮想関数</a:t>
            </a:r>
            <a:endParaRPr lang="en-US" altLang="ja-JP" dirty="0" smtClean="0"/>
          </a:p>
        </p:txBody>
      </p:sp>
      <p:sp>
        <p:nvSpPr>
          <p:cNvPr id="4" name="スライド番号プレースホルダー 3"/>
          <p:cNvSpPr>
            <a:spLocks noGrp="1"/>
          </p:cNvSpPr>
          <p:nvPr>
            <p:ph type="sldNum" sz="quarter" idx="12"/>
          </p:nvPr>
        </p:nvSpPr>
        <p:spPr/>
        <p:txBody>
          <a:bodyPr/>
          <a:lstStyle/>
          <a:p>
            <a:pPr>
              <a:defRPr/>
            </a:pPr>
            <a:fld id="{F2894DB3-5C05-4EB1-A0B3-6C294000FE58}" type="slidenum">
              <a:rPr lang="en-US" smtClean="0">
                <a:solidFill>
                  <a:srgbClr val="4E5B6F"/>
                </a:solidFill>
                <a:latin typeface="Lucida Sans Unicode"/>
                <a:ea typeface="ヒラギノ角ゴ Pro W3"/>
              </a:rPr>
              <a:pPr>
                <a:defRPr/>
              </a:pPr>
              <a:t>3</a:t>
            </a:fld>
            <a:endParaRPr lang="en-US">
              <a:solidFill>
                <a:srgbClr val="4E5B6F"/>
              </a:solidFill>
              <a:latin typeface="Lucida Sans Unicode"/>
              <a:ea typeface="ヒラギノ角ゴ Pro W3"/>
            </a:endParaRPr>
          </a:p>
        </p:txBody>
      </p:sp>
    </p:spTree>
    <p:extLst>
      <p:ext uri="{BB962C8B-B14F-4D97-AF65-F5344CB8AC3E}">
        <p14:creationId xmlns:p14="http://schemas.microsoft.com/office/powerpoint/2010/main" val="34323856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第１３回演習課題（１）</a:t>
            </a:r>
            <a:endParaRPr lang="ja-JP" altLang="en-US" dirty="0"/>
          </a:p>
        </p:txBody>
      </p:sp>
      <p:sp>
        <p:nvSpPr>
          <p:cNvPr id="3" name="コンテンツ プレースホルダー 2"/>
          <p:cNvSpPr>
            <a:spLocks noGrp="1"/>
          </p:cNvSpPr>
          <p:nvPr>
            <p:ph sz="quarter" idx="1"/>
          </p:nvPr>
        </p:nvSpPr>
        <p:spPr/>
        <p:txBody>
          <a:bodyPr/>
          <a:lstStyle/>
          <a:p>
            <a:r>
              <a:rPr lang="en-US" altLang="ja-JP" dirty="0" smtClean="0"/>
              <a:t>1. </a:t>
            </a:r>
            <a:r>
              <a:rPr lang="ja-JP" altLang="en-US" dirty="0" smtClean="0"/>
              <a:t>任意の数</a:t>
            </a:r>
            <a:r>
              <a:rPr lang="en-US" altLang="ja-JP" dirty="0" smtClean="0"/>
              <a:t>n</a:t>
            </a:r>
            <a:r>
              <a:rPr lang="ja-JP" altLang="en-US" dirty="0" smtClean="0"/>
              <a:t>をキーボードから入力して、その数</a:t>
            </a:r>
            <a:r>
              <a:rPr lang="en-US" altLang="ja-JP" dirty="0" smtClean="0"/>
              <a:t>n</a:t>
            </a:r>
            <a:r>
              <a:rPr lang="ja-JP" altLang="en-US" dirty="0" smtClean="0"/>
              <a:t>の階乗</a:t>
            </a:r>
            <a:r>
              <a:rPr lang="en-US" altLang="ja-JP" dirty="0" smtClean="0"/>
              <a:t>n!</a:t>
            </a:r>
            <a:r>
              <a:rPr lang="ja-JP" altLang="en-US" dirty="0" smtClean="0"/>
              <a:t>の桁数を求めるプログラムを作成せよ。</a:t>
            </a:r>
            <a:r>
              <a:rPr lang="ja-JP" altLang="en-US" dirty="0"/>
              <a:t>そして、横軸：</a:t>
            </a:r>
            <a:r>
              <a:rPr lang="en-US" altLang="ja-JP" dirty="0"/>
              <a:t>n</a:t>
            </a:r>
            <a:r>
              <a:rPr lang="ja-JP" altLang="en-US" dirty="0" err="1"/>
              <a:t>、</a:t>
            </a:r>
            <a:r>
              <a:rPr lang="ja-JP" altLang="en-US" dirty="0"/>
              <a:t>縦軸：</a:t>
            </a:r>
            <a:r>
              <a:rPr lang="en-US" altLang="ja-JP" dirty="0"/>
              <a:t>n!</a:t>
            </a:r>
            <a:r>
              <a:rPr lang="ja-JP" altLang="en-US" dirty="0"/>
              <a:t>の</a:t>
            </a:r>
            <a:r>
              <a:rPr lang="ja-JP" altLang="en-US" dirty="0" smtClean="0"/>
              <a:t>桁数のグラフを書け（</a:t>
            </a:r>
            <a:r>
              <a:rPr lang="en-US" altLang="ja-JP" dirty="0" smtClean="0"/>
              <a:t>n</a:t>
            </a:r>
            <a:r>
              <a:rPr lang="ja-JP" altLang="en-US" dirty="0" smtClean="0"/>
              <a:t>は</a:t>
            </a:r>
            <a:r>
              <a:rPr lang="en-US" altLang="ja-JP" dirty="0" smtClean="0"/>
              <a:t>1</a:t>
            </a:r>
            <a:r>
              <a:rPr lang="ja-JP" altLang="en-US" dirty="0" smtClean="0"/>
              <a:t>から</a:t>
            </a:r>
            <a:r>
              <a:rPr lang="en-US" altLang="ja-JP" dirty="0" smtClean="0"/>
              <a:t>100</a:t>
            </a:r>
            <a:r>
              <a:rPr lang="ja-JP" altLang="en-US" dirty="0" smtClean="0"/>
              <a:t>とする）。ただし、桁数は近似で良い。</a:t>
            </a:r>
            <a:endParaRPr lang="en-US" altLang="ja-JP" dirty="0" smtClean="0"/>
          </a:p>
        </p:txBody>
      </p:sp>
      <p:sp>
        <p:nvSpPr>
          <p:cNvPr id="4" name="スライド番号プレースホルダー 3"/>
          <p:cNvSpPr>
            <a:spLocks noGrp="1"/>
          </p:cNvSpPr>
          <p:nvPr>
            <p:ph type="sldNum" sz="quarter" idx="12"/>
          </p:nvPr>
        </p:nvSpPr>
        <p:spPr/>
        <p:txBody>
          <a:bodyPr/>
          <a:lstStyle/>
          <a:p>
            <a:fld id="{F2894DB3-5C05-4EB1-A0B3-6C294000FE58}" type="slidenum">
              <a:rPr lang="en-US" smtClean="0"/>
              <a:pPr/>
              <a:t>30</a:t>
            </a:fld>
            <a:endParaRPr lang="en-US" dirty="0"/>
          </a:p>
        </p:txBody>
      </p:sp>
    </p:spTree>
    <p:extLst>
      <p:ext uri="{BB962C8B-B14F-4D97-AF65-F5344CB8AC3E}">
        <p14:creationId xmlns:p14="http://schemas.microsoft.com/office/powerpoint/2010/main" val="38451239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第１３回演習課題（２）</a:t>
            </a:r>
            <a:endParaRPr lang="ja-JP" altLang="en-US" dirty="0"/>
          </a:p>
        </p:txBody>
      </p:sp>
      <p:sp>
        <p:nvSpPr>
          <p:cNvPr id="3" name="コンテンツ プレースホルダー 2"/>
          <p:cNvSpPr>
            <a:spLocks noGrp="1"/>
          </p:cNvSpPr>
          <p:nvPr>
            <p:ph sz="quarter" idx="1"/>
          </p:nvPr>
        </p:nvSpPr>
        <p:spPr/>
        <p:txBody>
          <a:bodyPr/>
          <a:lstStyle/>
          <a:p>
            <a:r>
              <a:rPr lang="en-US" altLang="ja-JP" dirty="0" smtClean="0"/>
              <a:t>2. </a:t>
            </a:r>
            <a:r>
              <a:rPr lang="ja-JP" altLang="en-US" dirty="0" smtClean="0"/>
              <a:t>プログラムを作り、次の問いを解け</a:t>
            </a:r>
            <a:endParaRPr lang="en-US" altLang="ja-JP" dirty="0" smtClean="0"/>
          </a:p>
          <a:p>
            <a:pPr lvl="1"/>
            <a:r>
              <a:rPr lang="ja-JP" altLang="en-US" dirty="0" smtClean="0"/>
              <a:t>左右</a:t>
            </a:r>
            <a:r>
              <a:rPr lang="ja-JP" altLang="en-US" dirty="0"/>
              <a:t>どちらから読んでも同じ値になる数を回文数と</a:t>
            </a:r>
            <a:r>
              <a:rPr lang="ja-JP" altLang="en-US" dirty="0" smtClean="0"/>
              <a:t>いう</a:t>
            </a:r>
            <a:endParaRPr lang="en-US" altLang="ja-JP" dirty="0" smtClean="0"/>
          </a:p>
          <a:p>
            <a:pPr lvl="1"/>
            <a:r>
              <a:rPr lang="en-US" altLang="ja-JP" dirty="0" smtClean="0"/>
              <a:t>2</a:t>
            </a:r>
            <a:r>
              <a:rPr lang="ja-JP" altLang="en-US" dirty="0"/>
              <a:t>桁の数の積で表される回文数の</a:t>
            </a:r>
            <a:r>
              <a:rPr lang="ja-JP" altLang="en-US" dirty="0" smtClean="0"/>
              <a:t>うち、最大</a:t>
            </a:r>
            <a:r>
              <a:rPr lang="ja-JP" altLang="en-US" dirty="0"/>
              <a:t>のものは </a:t>
            </a:r>
            <a:r>
              <a:rPr lang="en-US" altLang="ja-JP" dirty="0"/>
              <a:t>9009 = 91 × 99 </a:t>
            </a:r>
            <a:r>
              <a:rPr lang="ja-JP" altLang="en-US" dirty="0"/>
              <a:t>で</a:t>
            </a:r>
            <a:r>
              <a:rPr lang="ja-JP" altLang="en-US" dirty="0" smtClean="0"/>
              <a:t>ある</a:t>
            </a:r>
            <a:endParaRPr lang="en-US" altLang="ja-JP" dirty="0"/>
          </a:p>
          <a:p>
            <a:pPr lvl="1"/>
            <a:r>
              <a:rPr lang="ja-JP" altLang="en-US" dirty="0" smtClean="0"/>
              <a:t>では、</a:t>
            </a:r>
            <a:r>
              <a:rPr lang="en-US" altLang="ja-JP" dirty="0" smtClean="0"/>
              <a:t>3</a:t>
            </a:r>
            <a:r>
              <a:rPr lang="ja-JP" altLang="en-US" dirty="0"/>
              <a:t>桁の数の積で表される回文数の最大値を</a:t>
            </a:r>
            <a:r>
              <a:rPr lang="ja-JP" altLang="en-US" dirty="0" smtClean="0"/>
              <a:t>求めよ</a:t>
            </a:r>
            <a:endParaRPr lang="en-US" altLang="ja-JP" dirty="0"/>
          </a:p>
          <a:p>
            <a:endParaRPr lang="en-US" altLang="ja-JP" dirty="0" smtClean="0"/>
          </a:p>
        </p:txBody>
      </p:sp>
      <p:sp>
        <p:nvSpPr>
          <p:cNvPr id="4" name="スライド番号プレースホルダー 3"/>
          <p:cNvSpPr>
            <a:spLocks noGrp="1"/>
          </p:cNvSpPr>
          <p:nvPr>
            <p:ph type="sldNum" sz="quarter" idx="12"/>
          </p:nvPr>
        </p:nvSpPr>
        <p:spPr/>
        <p:txBody>
          <a:bodyPr/>
          <a:lstStyle/>
          <a:p>
            <a:fld id="{F2894DB3-5C05-4EB1-A0B3-6C294000FE58}" type="slidenum">
              <a:rPr lang="en-US" smtClean="0"/>
              <a:pPr/>
              <a:t>31</a:t>
            </a:fld>
            <a:endParaRPr lang="en-US"/>
          </a:p>
        </p:txBody>
      </p:sp>
    </p:spTree>
    <p:extLst>
      <p:ext uri="{BB962C8B-B14F-4D97-AF65-F5344CB8AC3E}">
        <p14:creationId xmlns:p14="http://schemas.microsoft.com/office/powerpoint/2010/main" val="35390615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提出に関して</a:t>
            </a:r>
            <a:endParaRPr kumimoji="1" lang="ja-JP" altLang="en-US" dirty="0"/>
          </a:p>
        </p:txBody>
      </p:sp>
      <p:sp>
        <p:nvSpPr>
          <p:cNvPr id="3" name="コンテンツ プレースホルダー 2"/>
          <p:cNvSpPr>
            <a:spLocks noGrp="1"/>
          </p:cNvSpPr>
          <p:nvPr>
            <p:ph sz="quarter" idx="1"/>
          </p:nvPr>
        </p:nvSpPr>
        <p:spPr/>
        <p:txBody>
          <a:bodyPr/>
          <a:lstStyle/>
          <a:p>
            <a:r>
              <a:rPr lang="ja-JP" altLang="en-US" dirty="0"/>
              <a:t>提出する</a:t>
            </a:r>
            <a:r>
              <a:rPr lang="ja-JP" altLang="en-US" dirty="0" smtClean="0"/>
              <a:t>もの</a:t>
            </a:r>
            <a:endParaRPr lang="en-US" altLang="ja-JP" dirty="0" smtClean="0"/>
          </a:p>
          <a:p>
            <a:pPr lvl="1"/>
            <a:r>
              <a:rPr lang="ja-JP" altLang="en-US" dirty="0" smtClean="0"/>
              <a:t>ソースファイル</a:t>
            </a:r>
            <a:r>
              <a:rPr lang="en-US" altLang="ja-JP" dirty="0"/>
              <a:t>(.</a:t>
            </a:r>
            <a:r>
              <a:rPr lang="en-US" altLang="ja-JP" dirty="0" smtClean="0"/>
              <a:t>cc</a:t>
            </a:r>
            <a:r>
              <a:rPr lang="ja-JP" altLang="en-US" dirty="0" smtClean="0"/>
              <a:t>または</a:t>
            </a:r>
            <a:r>
              <a:rPr lang="en-US" altLang="ja-JP" dirty="0" smtClean="0"/>
              <a:t>.</a:t>
            </a:r>
            <a:r>
              <a:rPr lang="en-US" altLang="ja-JP" dirty="0" err="1" smtClean="0"/>
              <a:t>cpp</a:t>
            </a:r>
            <a:r>
              <a:rPr lang="en-US" altLang="ja-JP" dirty="0" smtClean="0"/>
              <a:t> </a:t>
            </a:r>
            <a:r>
              <a:rPr lang="ja-JP" altLang="en-US" dirty="0"/>
              <a:t>ファイル</a:t>
            </a:r>
            <a:r>
              <a:rPr lang="en-US" altLang="ja-JP" dirty="0"/>
              <a:t>)</a:t>
            </a:r>
          </a:p>
          <a:p>
            <a:pPr lvl="2"/>
            <a:r>
              <a:rPr lang="ja-JP" altLang="en-US" dirty="0"/>
              <a:t>ファイル名は</a:t>
            </a:r>
            <a:r>
              <a:rPr lang="en-US" altLang="ja-JP" dirty="0" smtClean="0"/>
              <a:t>kadai0108_</a:t>
            </a:r>
            <a:r>
              <a:rPr lang="ja-JP" altLang="en-US" dirty="0"/>
              <a:t>学籍番号</a:t>
            </a:r>
            <a:r>
              <a:rPr lang="en-US" altLang="ja-JP" dirty="0"/>
              <a:t>_</a:t>
            </a:r>
            <a:r>
              <a:rPr lang="ja-JP" altLang="en-US" dirty="0"/>
              <a:t>課題番号</a:t>
            </a:r>
            <a:r>
              <a:rPr lang="en-US" altLang="ja-JP" dirty="0"/>
              <a:t>.</a:t>
            </a:r>
            <a:r>
              <a:rPr lang="en-US" altLang="ja-JP" dirty="0" smtClean="0"/>
              <a:t>cc</a:t>
            </a:r>
            <a:r>
              <a:rPr lang="ja-JP" altLang="en-US" dirty="0" smtClean="0"/>
              <a:t>（</a:t>
            </a:r>
            <a:r>
              <a:rPr lang="en-US" altLang="ja-JP" dirty="0" smtClean="0"/>
              <a:t>.</a:t>
            </a:r>
            <a:r>
              <a:rPr lang="en-US" altLang="ja-JP" dirty="0" err="1" smtClean="0"/>
              <a:t>cpp</a:t>
            </a:r>
            <a:r>
              <a:rPr lang="ja-JP" altLang="en-US" dirty="0" smtClean="0"/>
              <a:t>）</a:t>
            </a:r>
            <a:endParaRPr lang="en-US" altLang="ja-JP" dirty="0" smtClean="0"/>
          </a:p>
          <a:p>
            <a:pPr lvl="2"/>
            <a:r>
              <a:rPr lang="en-US" altLang="ja-JP" dirty="0" smtClean="0"/>
              <a:t>(Visual Studio</a:t>
            </a:r>
            <a:r>
              <a:rPr lang="ja-JP" altLang="en-US" dirty="0" smtClean="0"/>
              <a:t>の場合</a:t>
            </a:r>
            <a:r>
              <a:rPr lang="en-US" altLang="ja-JP" dirty="0" smtClean="0"/>
              <a:t>)</a:t>
            </a:r>
            <a:br>
              <a:rPr lang="en-US" altLang="ja-JP" dirty="0" smtClean="0"/>
            </a:br>
            <a:r>
              <a:rPr lang="ja-JP" altLang="en-US" dirty="0" smtClean="0"/>
              <a:t>ファイル名</a:t>
            </a:r>
            <a:r>
              <a:rPr lang="ja-JP" altLang="en-US" dirty="0"/>
              <a:t>は</a:t>
            </a:r>
            <a:r>
              <a:rPr lang="en-US" altLang="ja-JP" dirty="0" smtClean="0"/>
              <a:t>kadai0108_</a:t>
            </a:r>
            <a:r>
              <a:rPr lang="ja-JP" altLang="en-US" dirty="0"/>
              <a:t>学籍番号</a:t>
            </a:r>
            <a:r>
              <a:rPr lang="en-US" altLang="ja-JP" dirty="0" smtClean="0"/>
              <a:t>_</a:t>
            </a:r>
            <a:r>
              <a:rPr lang="ja-JP" altLang="en-US" dirty="0" smtClean="0"/>
              <a:t>課題番号</a:t>
            </a:r>
            <a:r>
              <a:rPr lang="en-US" altLang="ja-JP" dirty="0" smtClean="0"/>
              <a:t>_v.cc</a:t>
            </a:r>
            <a:r>
              <a:rPr lang="ja-JP" altLang="en-US" dirty="0"/>
              <a:t>（</a:t>
            </a:r>
            <a:r>
              <a:rPr lang="en-US" altLang="ja-JP" dirty="0"/>
              <a:t>.</a:t>
            </a:r>
            <a:r>
              <a:rPr lang="en-US" altLang="ja-JP" dirty="0" err="1"/>
              <a:t>cpp</a:t>
            </a:r>
            <a:r>
              <a:rPr lang="ja-JP" altLang="en-US" dirty="0" smtClean="0"/>
              <a:t>）</a:t>
            </a:r>
            <a:endParaRPr lang="en-US" altLang="ja-JP" dirty="0" smtClean="0"/>
          </a:p>
          <a:p>
            <a:pPr lvl="1"/>
            <a:r>
              <a:rPr lang="ja-JP" altLang="en-US" dirty="0" smtClean="0"/>
              <a:t>実行</a:t>
            </a:r>
            <a:r>
              <a:rPr lang="ja-JP" altLang="en-US" dirty="0"/>
              <a:t>結果の</a:t>
            </a:r>
            <a:r>
              <a:rPr lang="ja-JP" altLang="en-US" dirty="0" smtClean="0"/>
              <a:t>出力と講義</a:t>
            </a:r>
            <a:r>
              <a:rPr lang="ja-JP" altLang="en-US" dirty="0"/>
              <a:t>に関するコメント</a:t>
            </a:r>
            <a:endParaRPr lang="en-US" altLang="ja-JP" dirty="0"/>
          </a:p>
          <a:p>
            <a:pPr lvl="2"/>
            <a:r>
              <a:rPr lang="en-US" altLang="ja-JP" dirty="0" smtClean="0"/>
              <a:t>.</a:t>
            </a:r>
            <a:r>
              <a:rPr lang="en-US" altLang="ja-JP" dirty="0"/>
              <a:t>txt </a:t>
            </a:r>
            <a:r>
              <a:rPr lang="ja-JP" altLang="en-US" dirty="0"/>
              <a:t>ファイルで、学籍番号、氏名を含む</a:t>
            </a:r>
            <a:endParaRPr lang="en-US" altLang="ja-JP" dirty="0"/>
          </a:p>
          <a:p>
            <a:pPr lvl="2"/>
            <a:r>
              <a:rPr lang="ja-JP" altLang="en-US" dirty="0"/>
              <a:t>ファイル名は</a:t>
            </a:r>
            <a:r>
              <a:rPr lang="en-US" altLang="ja-JP" dirty="0" smtClean="0"/>
              <a:t>report0108_</a:t>
            </a:r>
            <a:r>
              <a:rPr lang="ja-JP" altLang="en-US" dirty="0"/>
              <a:t>学籍番号</a:t>
            </a:r>
            <a:r>
              <a:rPr lang="en-US" altLang="ja-JP" dirty="0"/>
              <a:t>.txt </a:t>
            </a:r>
            <a:r>
              <a:rPr lang="ja-JP" altLang="en-US" dirty="0"/>
              <a:t>とする</a:t>
            </a:r>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2894DB3-5C05-4EB1-A0B3-6C294000FE58}" type="slidenum">
              <a:rPr lang="en-US" smtClean="0">
                <a:solidFill>
                  <a:srgbClr val="4E5B6F"/>
                </a:solidFill>
                <a:latin typeface="Lucida Sans Unicode"/>
                <a:ea typeface="ヒラギノ角ゴ Pro W3"/>
              </a:rPr>
              <a:pPr>
                <a:defRPr/>
              </a:pPr>
              <a:t>32</a:t>
            </a:fld>
            <a:endParaRPr lang="en-US">
              <a:solidFill>
                <a:srgbClr val="4E5B6F"/>
              </a:solidFill>
              <a:latin typeface="Lucida Sans Unicode"/>
              <a:ea typeface="ヒラギノ角ゴ Pro W3"/>
            </a:endParaRPr>
          </a:p>
        </p:txBody>
      </p:sp>
    </p:spTree>
    <p:extLst>
      <p:ext uri="{BB962C8B-B14F-4D97-AF65-F5344CB8AC3E}">
        <p14:creationId xmlns:p14="http://schemas.microsoft.com/office/powerpoint/2010/main" val="30755715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提出に関して</a:t>
            </a:r>
            <a:r>
              <a:rPr lang="ja-JP" altLang="en-US" dirty="0" smtClean="0"/>
              <a:t>（続き）</a:t>
            </a:r>
            <a:r>
              <a:rPr lang="en-US" altLang="ja-JP" dirty="0" smtClean="0"/>
              <a:t>	</a:t>
            </a:r>
            <a:endParaRPr kumimoji="1" lang="ja-JP" altLang="en-US" dirty="0"/>
          </a:p>
        </p:txBody>
      </p:sp>
      <p:sp>
        <p:nvSpPr>
          <p:cNvPr id="3" name="コンテンツ プレースホルダー 2"/>
          <p:cNvSpPr>
            <a:spLocks noGrp="1"/>
          </p:cNvSpPr>
          <p:nvPr>
            <p:ph sz="quarter" idx="1"/>
          </p:nvPr>
        </p:nvSpPr>
        <p:spPr/>
        <p:txBody>
          <a:bodyPr/>
          <a:lstStyle/>
          <a:p>
            <a:r>
              <a:rPr lang="ja-JP" altLang="en-US" dirty="0"/>
              <a:t>提出期限</a:t>
            </a:r>
            <a:endParaRPr lang="en-US" altLang="ja-JP" dirty="0"/>
          </a:p>
          <a:p>
            <a:pPr lvl="1"/>
            <a:r>
              <a:rPr lang="en-US" altLang="ja-JP" dirty="0" smtClean="0"/>
              <a:t>1</a:t>
            </a:r>
            <a:r>
              <a:rPr lang="ja-JP" altLang="en-US" dirty="0" smtClean="0"/>
              <a:t>月</a:t>
            </a:r>
            <a:r>
              <a:rPr lang="en-US" altLang="ja-JP" dirty="0" smtClean="0"/>
              <a:t>22</a:t>
            </a:r>
            <a:r>
              <a:rPr lang="ja-JP" altLang="en-US" dirty="0" smtClean="0"/>
              <a:t>日</a:t>
            </a:r>
            <a:r>
              <a:rPr lang="ja-JP" altLang="en-US" dirty="0"/>
              <a:t>（水）　</a:t>
            </a:r>
            <a:r>
              <a:rPr lang="ja-JP" altLang="en-US" dirty="0" smtClean="0"/>
              <a:t>００：００</a:t>
            </a:r>
            <a:endParaRPr lang="en-US" altLang="ja-JP" dirty="0"/>
          </a:p>
          <a:p>
            <a:r>
              <a:rPr lang="ja-JP" altLang="en-US" dirty="0"/>
              <a:t>提出方法</a:t>
            </a:r>
            <a:endParaRPr lang="en-US" altLang="ja-JP" dirty="0"/>
          </a:p>
          <a:p>
            <a:pPr lvl="1"/>
            <a:r>
              <a:rPr lang="ja-JP" altLang="en-US" dirty="0"/>
              <a:t>授業支援システムから提出</a:t>
            </a:r>
            <a:endParaRPr lang="en-US" altLang="ja-JP" dirty="0"/>
          </a:p>
          <a:p>
            <a:r>
              <a:rPr lang="ja-JP" altLang="en-US" dirty="0"/>
              <a:t>注意点</a:t>
            </a:r>
            <a:endParaRPr lang="en-US" altLang="ja-JP" dirty="0"/>
          </a:p>
          <a:p>
            <a:pPr lvl="1"/>
            <a:r>
              <a:rPr lang="ja-JP" altLang="en-US" dirty="0"/>
              <a:t>ファイル名の命名規則が間違っているものは採点しない</a:t>
            </a:r>
            <a:endParaRPr lang="en-US" altLang="ja-JP" dirty="0"/>
          </a:p>
          <a:p>
            <a:pPr lvl="1"/>
            <a:r>
              <a:rPr lang="ja-JP" altLang="en-US" dirty="0"/>
              <a:t>コンパイルの通らないものは採点しない</a:t>
            </a:r>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2894DB3-5C05-4EB1-A0B3-6C294000FE58}" type="slidenum">
              <a:rPr lang="en-US" smtClean="0">
                <a:solidFill>
                  <a:srgbClr val="4E5B6F"/>
                </a:solidFill>
                <a:latin typeface="Lucida Sans Unicode"/>
                <a:ea typeface="ヒラギノ角ゴ Pro W3"/>
              </a:rPr>
              <a:pPr>
                <a:defRPr/>
              </a:pPr>
              <a:t>33</a:t>
            </a:fld>
            <a:endParaRPr lang="en-US">
              <a:solidFill>
                <a:srgbClr val="4E5B6F"/>
              </a:solidFill>
              <a:latin typeface="Lucida Sans Unicode"/>
              <a:ea typeface="ヒラギノ角ゴ Pro W3"/>
            </a:endParaRPr>
          </a:p>
        </p:txBody>
      </p:sp>
    </p:spTree>
    <p:extLst>
      <p:ext uri="{BB962C8B-B14F-4D97-AF65-F5344CB8AC3E}">
        <p14:creationId xmlns:p14="http://schemas.microsoft.com/office/powerpoint/2010/main" val="32876321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dirty="0" smtClean="0"/>
              <a:t>第</a:t>
            </a:r>
            <a:r>
              <a:rPr lang="en-US" altLang="ja-JP" dirty="0" smtClean="0"/>
              <a:t>10</a:t>
            </a:r>
            <a:r>
              <a:rPr lang="ja-JP" altLang="en-US" dirty="0" smtClean="0"/>
              <a:t>回演習課題の解説</a:t>
            </a:r>
            <a:endParaRPr kumimoji="1" lang="ja-JP" altLang="en-US" dirty="0"/>
          </a:p>
        </p:txBody>
      </p:sp>
      <p:sp>
        <p:nvSpPr>
          <p:cNvPr id="6" name="テキスト プレースホルダー 5"/>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pPr>
              <a:defRPr/>
            </a:pPr>
            <a:fld id="{6DAEC2BA-4ABA-4B06-87FE-20DA4D220CB4}" type="slidenum">
              <a:rPr lang="en-US" smtClean="0">
                <a:solidFill>
                  <a:srgbClr val="4E5B6F"/>
                </a:solidFill>
                <a:latin typeface="Lucida Sans Unicode"/>
                <a:ea typeface="ヒラギノ角ゴ Pro W3"/>
              </a:rPr>
              <a:pPr>
                <a:defRPr/>
              </a:pPr>
              <a:t>4</a:t>
            </a:fld>
            <a:endParaRPr lang="en-US" dirty="0">
              <a:solidFill>
                <a:srgbClr val="FFFFFF"/>
              </a:solidFill>
              <a:latin typeface="Lucida Sans Unicode"/>
              <a:ea typeface="ヒラギノ角ゴ Pro W3"/>
            </a:endParaRPr>
          </a:p>
        </p:txBody>
      </p:sp>
    </p:spTree>
    <p:extLst>
      <p:ext uri="{BB962C8B-B14F-4D97-AF65-F5344CB8AC3E}">
        <p14:creationId xmlns:p14="http://schemas.microsoft.com/office/powerpoint/2010/main" val="25121619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第１０回演習課題（１）</a:t>
            </a:r>
            <a:endParaRPr lang="ja-JP" altLang="en-US" dirty="0"/>
          </a:p>
        </p:txBody>
      </p:sp>
      <p:sp>
        <p:nvSpPr>
          <p:cNvPr id="3" name="コンテンツ プレースホルダー 2"/>
          <p:cNvSpPr>
            <a:spLocks noGrp="1"/>
          </p:cNvSpPr>
          <p:nvPr>
            <p:ph sz="quarter" idx="1"/>
          </p:nvPr>
        </p:nvSpPr>
        <p:spPr/>
        <p:txBody>
          <a:bodyPr/>
          <a:lstStyle/>
          <a:p>
            <a:r>
              <a:rPr lang="en-US" altLang="ja-JP" dirty="0" smtClean="0"/>
              <a:t>1. </a:t>
            </a:r>
            <a:r>
              <a:rPr lang="ja-JP" altLang="en-US" dirty="0" smtClean="0"/>
              <a:t>以下の仕様を満たすプログラムを作れ</a:t>
            </a:r>
            <a:endParaRPr lang="en-US" altLang="ja-JP" dirty="0" smtClean="0"/>
          </a:p>
          <a:p>
            <a:pPr lvl="1"/>
            <a:r>
              <a:rPr lang="ja-JP" altLang="en-US" dirty="0" smtClean="0"/>
              <a:t>以下の仕様を満たすクラスを持つ</a:t>
            </a:r>
          </a:p>
          <a:p>
            <a:pPr lvl="2"/>
            <a:r>
              <a:rPr lang="ja-JP" altLang="en-US" dirty="0" smtClean="0">
                <a:solidFill>
                  <a:srgbClr val="FF0000"/>
                </a:solidFill>
              </a:rPr>
              <a:t>第９回演習課題（１）で作成したクラスを継承する</a:t>
            </a:r>
            <a:endParaRPr lang="en-US" altLang="ja-JP" dirty="0" smtClean="0">
              <a:solidFill>
                <a:srgbClr val="FF0000"/>
              </a:solidFill>
            </a:endParaRPr>
          </a:p>
          <a:p>
            <a:pPr lvl="2"/>
            <a:r>
              <a:rPr lang="ja-JP" altLang="en-US" dirty="0"/>
              <a:t>数学、理科、</a:t>
            </a:r>
            <a:r>
              <a:rPr lang="ja-JP" altLang="en-US" dirty="0" smtClean="0"/>
              <a:t>英語に加えて、国語の</a:t>
            </a:r>
            <a:r>
              <a:rPr lang="ja-JP" altLang="en-US" dirty="0"/>
              <a:t>点数を保存することができる</a:t>
            </a:r>
            <a:endParaRPr lang="en-US" altLang="ja-JP" dirty="0"/>
          </a:p>
          <a:p>
            <a:pPr lvl="2"/>
            <a:r>
              <a:rPr lang="ja-JP" altLang="en-US" dirty="0" smtClean="0"/>
              <a:t>合計４教科</a:t>
            </a:r>
            <a:r>
              <a:rPr lang="ja-JP" altLang="en-US" dirty="0"/>
              <a:t>の点数を変更（上書き）できる関数と照会できる関数がある</a:t>
            </a:r>
            <a:endParaRPr lang="en-US" altLang="ja-JP" dirty="0"/>
          </a:p>
          <a:p>
            <a:pPr lvl="2"/>
            <a:r>
              <a:rPr lang="ja-JP" altLang="en-US" dirty="0" smtClean="0"/>
              <a:t>合計４教科</a:t>
            </a:r>
            <a:r>
              <a:rPr lang="ja-JP" altLang="en-US" dirty="0"/>
              <a:t>の点数の平均を計算して返す関数が</a:t>
            </a:r>
            <a:r>
              <a:rPr lang="ja-JP" altLang="en-US" dirty="0" smtClean="0"/>
              <a:t>ある</a:t>
            </a:r>
            <a:endParaRPr lang="en-US" altLang="ja-JP" dirty="0" smtClean="0"/>
          </a:p>
          <a:p>
            <a:pPr lvl="1"/>
            <a:r>
              <a:rPr lang="ja-JP" altLang="en-US" dirty="0"/>
              <a:t>上記のクラスを用いて、２人分のデータ（名前</a:t>
            </a:r>
            <a:r>
              <a:rPr lang="ja-JP" altLang="en-US" dirty="0" smtClean="0"/>
              <a:t>、４教科</a:t>
            </a:r>
            <a:r>
              <a:rPr lang="ja-JP" altLang="en-US" dirty="0"/>
              <a:t>の点数）を順次コマンドラインから入力できる</a:t>
            </a:r>
            <a:endParaRPr lang="en-US" altLang="ja-JP" dirty="0"/>
          </a:p>
          <a:p>
            <a:pPr lvl="1"/>
            <a:r>
              <a:rPr lang="ja-JP" altLang="en-US" dirty="0"/>
              <a:t>全員分の情報を入力した後、一人ずつ名前と平均点を表示する</a:t>
            </a:r>
          </a:p>
          <a:p>
            <a:pPr lvl="1"/>
            <a:endParaRPr lang="en-US" altLang="ja-JP" dirty="0"/>
          </a:p>
          <a:p>
            <a:pPr lvl="2"/>
            <a:endParaRPr lang="en-US" altLang="ja-JP" dirty="0" smtClean="0"/>
          </a:p>
        </p:txBody>
      </p:sp>
      <p:sp>
        <p:nvSpPr>
          <p:cNvPr id="4" name="スライド番号プレースホルダー 3"/>
          <p:cNvSpPr>
            <a:spLocks noGrp="1"/>
          </p:cNvSpPr>
          <p:nvPr>
            <p:ph type="sldNum" sz="quarter" idx="12"/>
          </p:nvPr>
        </p:nvSpPr>
        <p:spPr/>
        <p:txBody>
          <a:bodyPr/>
          <a:lstStyle/>
          <a:p>
            <a:fld id="{F2894DB3-5C05-4EB1-A0B3-6C294000FE58}" type="slidenum">
              <a:rPr lang="en-US" smtClean="0"/>
              <a:pPr/>
              <a:t>5</a:t>
            </a:fld>
            <a:endParaRPr lang="en-US"/>
          </a:p>
        </p:txBody>
      </p:sp>
    </p:spTree>
    <p:extLst>
      <p:ext uri="{BB962C8B-B14F-4D97-AF65-F5344CB8AC3E}">
        <p14:creationId xmlns:p14="http://schemas.microsoft.com/office/powerpoint/2010/main" val="2889995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第１０回</a:t>
            </a:r>
            <a:r>
              <a:rPr lang="ja-JP" altLang="en-US" dirty="0"/>
              <a:t>演習課題（１</a:t>
            </a:r>
            <a:r>
              <a:rPr lang="ja-JP" altLang="en-US" dirty="0" smtClean="0"/>
              <a:t>）の回答</a:t>
            </a:r>
            <a:endParaRPr kumimoji="1" lang="ja-JP" altLang="en-US" dirty="0"/>
          </a:p>
        </p:txBody>
      </p:sp>
      <p:sp>
        <p:nvSpPr>
          <p:cNvPr id="3" name="コンテンツ プレースホルダー 2"/>
          <p:cNvSpPr>
            <a:spLocks noGrp="1"/>
          </p:cNvSpPr>
          <p:nvPr>
            <p:ph sz="quarter" idx="1"/>
          </p:nvPr>
        </p:nvSpPr>
        <p:spPr/>
        <p:txBody>
          <a:bodyPr/>
          <a:lstStyle/>
          <a:p>
            <a:r>
              <a:rPr lang="en-US" altLang="ja-JP" dirty="0" smtClean="0"/>
              <a:t>ans10-1.cc</a:t>
            </a:r>
          </a:p>
          <a:p>
            <a:pPr lvl="1"/>
            <a:r>
              <a:rPr lang="en-US" altLang="ja-JP" dirty="0" smtClean="0"/>
              <a:t>ans9-1_another.cc</a:t>
            </a:r>
            <a:r>
              <a:rPr lang="ja-JP" altLang="en-US" dirty="0" smtClean="0"/>
              <a:t>のクラス</a:t>
            </a:r>
            <a:r>
              <a:rPr lang="en-US" altLang="ja-JP" dirty="0" smtClean="0"/>
              <a:t>Score</a:t>
            </a:r>
            <a:r>
              <a:rPr lang="ja-JP" altLang="en-US" dirty="0" smtClean="0"/>
              <a:t>をベースクラスにした</a:t>
            </a:r>
            <a:endParaRPr lang="en-US" altLang="ja-JP" dirty="0" smtClean="0"/>
          </a:p>
          <a:p>
            <a:pPr lvl="1"/>
            <a:r>
              <a:rPr lang="ja-JP" altLang="en-US" dirty="0" smtClean="0"/>
              <a:t>気をつけるところ</a:t>
            </a:r>
            <a:endParaRPr lang="en-US" altLang="ja-JP" dirty="0" smtClean="0"/>
          </a:p>
          <a:p>
            <a:pPr lvl="2"/>
            <a:r>
              <a:rPr lang="en-US" altLang="ja-JP" dirty="0" smtClean="0"/>
              <a:t>class Score</a:t>
            </a:r>
          </a:p>
          <a:p>
            <a:pPr lvl="3"/>
            <a:r>
              <a:rPr lang="ja-JP" altLang="en-US" dirty="0" smtClean="0"/>
              <a:t>データメンバのアクセス制限を</a:t>
            </a:r>
            <a:r>
              <a:rPr lang="en-US" altLang="ja-JP" dirty="0" err="1" smtClean="0"/>
              <a:t>privat</a:t>
            </a:r>
            <a:r>
              <a:rPr lang="ja-JP" altLang="en-US" dirty="0" smtClean="0">
                <a:sym typeface="Wingdings" panose="05000000000000000000" pitchFamily="2" charset="2"/>
              </a:rPr>
              <a:t>から</a:t>
            </a:r>
            <a:r>
              <a:rPr lang="en-US" altLang="ja-JP" dirty="0" smtClean="0">
                <a:sym typeface="Wingdings" panose="05000000000000000000" pitchFamily="2" charset="2"/>
              </a:rPr>
              <a:t>protected</a:t>
            </a:r>
            <a:r>
              <a:rPr lang="ja-JP" altLang="en-US" dirty="0" smtClean="0">
                <a:sym typeface="Wingdings" panose="05000000000000000000" pitchFamily="2" charset="2"/>
              </a:rPr>
              <a:t>に</a:t>
            </a:r>
            <a:endParaRPr lang="en-US" altLang="ja-JP" dirty="0" smtClean="0">
              <a:sym typeface="Wingdings" panose="05000000000000000000" pitchFamily="2" charset="2"/>
            </a:endParaRPr>
          </a:p>
          <a:p>
            <a:pPr lvl="2"/>
            <a:r>
              <a:rPr lang="en-US" altLang="ja-JP" dirty="0" smtClean="0">
                <a:sym typeface="Wingdings" panose="05000000000000000000" pitchFamily="2" charset="2"/>
              </a:rPr>
              <a:t>class Score2</a:t>
            </a:r>
            <a:r>
              <a:rPr lang="ja-JP" altLang="en-US" dirty="0" smtClean="0">
                <a:sym typeface="Wingdings" panose="05000000000000000000" pitchFamily="2" charset="2"/>
              </a:rPr>
              <a:t>（</a:t>
            </a:r>
            <a:r>
              <a:rPr lang="en-US" altLang="ja-JP" dirty="0" smtClean="0">
                <a:sym typeface="Wingdings" panose="05000000000000000000" pitchFamily="2" charset="2"/>
              </a:rPr>
              <a:t>Score</a:t>
            </a:r>
            <a:r>
              <a:rPr lang="ja-JP" altLang="en-US" dirty="0" smtClean="0">
                <a:sym typeface="Wingdings" panose="05000000000000000000" pitchFamily="2" charset="2"/>
              </a:rPr>
              <a:t>を継承したクラス）</a:t>
            </a:r>
            <a:endParaRPr lang="en-US" altLang="ja-JP" dirty="0" smtClean="0">
              <a:sym typeface="Wingdings" panose="05000000000000000000" pitchFamily="2" charset="2"/>
            </a:endParaRPr>
          </a:p>
          <a:p>
            <a:pPr lvl="3"/>
            <a:r>
              <a:rPr lang="ja-JP" altLang="en-US" dirty="0" smtClean="0"/>
              <a:t>国語のスコアの宣言</a:t>
            </a:r>
            <a:endParaRPr lang="en-US" altLang="ja-JP" dirty="0" smtClean="0"/>
          </a:p>
          <a:p>
            <a:pPr lvl="3"/>
            <a:r>
              <a:rPr lang="ja-JP" altLang="en-US" dirty="0" smtClean="0"/>
              <a:t>国語のスコアの参照を返すメンバ関数</a:t>
            </a:r>
            <a:endParaRPr lang="en-US" altLang="ja-JP" dirty="0" smtClean="0"/>
          </a:p>
          <a:p>
            <a:pPr lvl="3"/>
            <a:r>
              <a:rPr lang="ja-JP" altLang="en-US" dirty="0" smtClean="0"/>
              <a:t>メンバ関数</a:t>
            </a:r>
            <a:r>
              <a:rPr lang="en-US" altLang="ja-JP" dirty="0" smtClean="0"/>
              <a:t>average()</a:t>
            </a:r>
            <a:r>
              <a:rPr lang="ja-JP" altLang="en-US" dirty="0" smtClean="0"/>
              <a:t>を上書き</a:t>
            </a:r>
            <a:endParaRPr lang="en-US" altLang="ja-JP" dirty="0" smtClean="0"/>
          </a:p>
          <a:p>
            <a:pPr lvl="2"/>
            <a:r>
              <a:rPr lang="en-US" altLang="ja-JP" dirty="0" smtClean="0"/>
              <a:t>main</a:t>
            </a:r>
            <a:r>
              <a:rPr lang="ja-JP" altLang="en-US" dirty="0" smtClean="0"/>
              <a:t>関数</a:t>
            </a:r>
            <a:endParaRPr lang="en-US" altLang="ja-JP" dirty="0" smtClean="0"/>
          </a:p>
          <a:p>
            <a:pPr lvl="3"/>
            <a:r>
              <a:rPr lang="ja-JP" altLang="en-US" dirty="0" smtClean="0"/>
              <a:t>オブジェクトのクラスを</a:t>
            </a:r>
            <a:r>
              <a:rPr lang="en-US" altLang="ja-JP" dirty="0" smtClean="0"/>
              <a:t>Score</a:t>
            </a:r>
            <a:r>
              <a:rPr lang="ja-JP" altLang="en-US" dirty="0" smtClean="0"/>
              <a:t>から</a:t>
            </a:r>
            <a:r>
              <a:rPr lang="en-US" altLang="ja-JP" dirty="0" smtClean="0">
                <a:sym typeface="Wingdings" panose="05000000000000000000" pitchFamily="2" charset="2"/>
              </a:rPr>
              <a:t>Score2</a:t>
            </a:r>
            <a:r>
              <a:rPr lang="ja-JP" altLang="en-US" dirty="0" smtClean="0">
                <a:sym typeface="Wingdings" panose="05000000000000000000" pitchFamily="2" charset="2"/>
              </a:rPr>
              <a:t>に</a:t>
            </a:r>
            <a:endParaRPr lang="en-US" altLang="ja-JP" dirty="0" smtClean="0">
              <a:sym typeface="Wingdings" panose="05000000000000000000" pitchFamily="2" charset="2"/>
            </a:endParaRPr>
          </a:p>
          <a:p>
            <a:pPr lvl="3"/>
            <a:r>
              <a:rPr lang="ja-JP" altLang="en-US" dirty="0" smtClean="0"/>
              <a:t>国語のスコアを入力して、オブジェクトに渡すルーチン</a:t>
            </a:r>
            <a:endParaRPr lang="en-US" altLang="ja-JP" dirty="0" smtClean="0"/>
          </a:p>
        </p:txBody>
      </p:sp>
      <p:sp>
        <p:nvSpPr>
          <p:cNvPr id="4" name="スライド番号プレースホルダー 3"/>
          <p:cNvSpPr>
            <a:spLocks noGrp="1"/>
          </p:cNvSpPr>
          <p:nvPr>
            <p:ph type="sldNum" sz="quarter" idx="12"/>
          </p:nvPr>
        </p:nvSpPr>
        <p:spPr/>
        <p:txBody>
          <a:bodyPr/>
          <a:lstStyle/>
          <a:p>
            <a:pPr>
              <a:defRPr/>
            </a:pPr>
            <a:fld id="{F2894DB3-5C05-4EB1-A0B3-6C294000FE58}" type="slidenum">
              <a:rPr lang="en-US" smtClean="0"/>
              <a:pPr>
                <a:defRPr/>
              </a:pPr>
              <a:t>6</a:t>
            </a:fld>
            <a:endParaRPr lang="en-US"/>
          </a:p>
        </p:txBody>
      </p:sp>
      <p:sp>
        <p:nvSpPr>
          <p:cNvPr id="8" name="角丸四角形吹き出し 7"/>
          <p:cNvSpPr/>
          <p:nvPr/>
        </p:nvSpPr>
        <p:spPr>
          <a:xfrm>
            <a:off x="7104185" y="4884615"/>
            <a:ext cx="3470031" cy="844061"/>
          </a:xfrm>
          <a:prstGeom prst="wedgeRoundRectCallout">
            <a:avLst>
              <a:gd name="adj1" fmla="val -34535"/>
              <a:gd name="adj2" fmla="val 6835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t>main</a:t>
            </a:r>
            <a:r>
              <a:rPr kumimoji="1" lang="ja-JP" altLang="en-US" sz="2400" dirty="0" smtClean="0"/>
              <a:t>関数の変更箇所はこの</a:t>
            </a:r>
            <a:r>
              <a:rPr kumimoji="1" lang="en-US" altLang="ja-JP" sz="2400" dirty="0" smtClean="0"/>
              <a:t>2</a:t>
            </a:r>
            <a:r>
              <a:rPr kumimoji="1" lang="ja-JP" altLang="en-US" sz="2400" dirty="0" smtClean="0"/>
              <a:t>箇所だけ！</a:t>
            </a:r>
            <a:endParaRPr kumimoji="1" lang="ja-JP" altLang="en-US" sz="2400" dirty="0"/>
          </a:p>
        </p:txBody>
      </p:sp>
    </p:spTree>
    <p:extLst>
      <p:ext uri="{BB962C8B-B14F-4D97-AF65-F5344CB8AC3E}">
        <p14:creationId xmlns:p14="http://schemas.microsoft.com/office/powerpoint/2010/main" val="13755052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第１０回演習課題（２）</a:t>
            </a:r>
            <a:endParaRPr lang="ja-JP" altLang="en-US" dirty="0"/>
          </a:p>
        </p:txBody>
      </p:sp>
      <p:sp>
        <p:nvSpPr>
          <p:cNvPr id="3" name="コンテンツ プレースホルダー 2"/>
          <p:cNvSpPr>
            <a:spLocks noGrp="1"/>
          </p:cNvSpPr>
          <p:nvPr>
            <p:ph sz="quarter" idx="1"/>
          </p:nvPr>
        </p:nvSpPr>
        <p:spPr/>
        <p:txBody>
          <a:bodyPr/>
          <a:lstStyle/>
          <a:p>
            <a:r>
              <a:rPr lang="en-US" altLang="ja-JP" dirty="0" smtClean="0"/>
              <a:t>2. </a:t>
            </a:r>
            <a:r>
              <a:rPr lang="ja-JP" altLang="en-US" dirty="0" smtClean="0"/>
              <a:t>以下の様に分割コンパイルを実現せよ</a:t>
            </a:r>
            <a:endParaRPr lang="en-US" altLang="ja-JP" dirty="0" smtClean="0"/>
          </a:p>
          <a:p>
            <a:pPr lvl="1"/>
            <a:r>
              <a:rPr lang="ja-JP" altLang="en-US" dirty="0" smtClean="0"/>
              <a:t>第９回</a:t>
            </a:r>
            <a:r>
              <a:rPr lang="ja-JP" altLang="en-US" dirty="0"/>
              <a:t>演習課題（２</a:t>
            </a:r>
            <a:r>
              <a:rPr lang="ja-JP" altLang="en-US" dirty="0" smtClean="0"/>
              <a:t>）で作成したプログラムを以下の</a:t>
            </a:r>
            <a:r>
              <a:rPr lang="en-US" altLang="ja-JP" dirty="0" smtClean="0"/>
              <a:t>3</a:t>
            </a:r>
            <a:r>
              <a:rPr lang="ja-JP" altLang="en-US" dirty="0" err="1" smtClean="0"/>
              <a:t>つに</a:t>
            </a:r>
            <a:r>
              <a:rPr lang="ja-JP" altLang="en-US" dirty="0" smtClean="0"/>
              <a:t>分割する</a:t>
            </a:r>
            <a:endParaRPr lang="en-US" altLang="ja-JP" dirty="0" smtClean="0"/>
          </a:p>
          <a:p>
            <a:pPr lvl="2"/>
            <a:r>
              <a:rPr lang="en-US" altLang="ja-JP" dirty="0" smtClean="0"/>
              <a:t>main</a:t>
            </a:r>
            <a:r>
              <a:rPr lang="ja-JP" altLang="en-US" dirty="0" smtClean="0"/>
              <a:t>関数を含むファイル</a:t>
            </a:r>
            <a:endParaRPr lang="en-US" altLang="ja-JP" dirty="0" smtClean="0"/>
          </a:p>
          <a:p>
            <a:pPr lvl="2"/>
            <a:r>
              <a:rPr lang="ja-JP" altLang="en-US" dirty="0" smtClean="0"/>
              <a:t>クラスのヘッダファイル</a:t>
            </a:r>
            <a:endParaRPr lang="en-US" altLang="ja-JP" dirty="0" smtClean="0"/>
          </a:p>
          <a:p>
            <a:pPr lvl="2"/>
            <a:r>
              <a:rPr lang="ja-JP" altLang="en-US" dirty="0" smtClean="0"/>
              <a:t>クラスのメンバ関数の定義を含むファイル</a:t>
            </a:r>
            <a:endParaRPr lang="en-US" altLang="ja-JP" dirty="0" smtClean="0"/>
          </a:p>
          <a:p>
            <a:pPr lvl="1"/>
            <a:r>
              <a:rPr lang="ja-JP" altLang="en-US" dirty="0" smtClean="0"/>
              <a:t>コンパイルするコマンドをテキストファイルに書く</a:t>
            </a:r>
            <a:endParaRPr lang="en-US" altLang="ja-JP" dirty="0" smtClean="0"/>
          </a:p>
          <a:p>
            <a:pPr lvl="2"/>
            <a:r>
              <a:rPr lang="ja-JP" altLang="en-US" dirty="0" smtClean="0"/>
              <a:t>例：</a:t>
            </a:r>
            <a:r>
              <a:rPr lang="en-US" altLang="ja-JP" dirty="0" smtClean="0"/>
              <a:t/>
            </a:r>
            <a:br>
              <a:rPr lang="en-US" altLang="ja-JP" dirty="0" smtClean="0"/>
            </a:br>
            <a:r>
              <a:rPr lang="en-US" altLang="ja-JP" dirty="0"/>
              <a:t>g++ -c </a:t>
            </a:r>
            <a:r>
              <a:rPr lang="en-US" altLang="ja-JP" dirty="0" smtClean="0"/>
              <a:t>ex5_main.cc</a:t>
            </a:r>
            <a:br>
              <a:rPr lang="en-US" altLang="ja-JP" dirty="0" smtClean="0"/>
            </a:br>
            <a:r>
              <a:rPr lang="en-US" altLang="ja-JP" dirty="0" smtClean="0"/>
              <a:t>g++ </a:t>
            </a:r>
            <a:r>
              <a:rPr lang="en-US" altLang="ja-JP" dirty="0"/>
              <a:t>-c </a:t>
            </a:r>
            <a:r>
              <a:rPr lang="en-US" altLang="ja-JP" dirty="0" smtClean="0"/>
              <a:t>ex5_coordinate.cc</a:t>
            </a:r>
            <a:br>
              <a:rPr lang="en-US" altLang="ja-JP" dirty="0" smtClean="0"/>
            </a:br>
            <a:r>
              <a:rPr lang="en-US" altLang="ja-JP" dirty="0" smtClean="0"/>
              <a:t>g</a:t>
            </a:r>
            <a:r>
              <a:rPr lang="en-US" altLang="ja-JP" dirty="0"/>
              <a:t>++ ex5_main.o </a:t>
            </a:r>
            <a:r>
              <a:rPr lang="en-US" altLang="ja-JP" dirty="0" smtClean="0"/>
              <a:t>ex5_</a:t>
            </a:r>
            <a:r>
              <a:rPr lang="en-US" altLang="ja-JP" dirty="0"/>
              <a:t>coordinate</a:t>
            </a:r>
            <a:r>
              <a:rPr lang="en-US" altLang="ja-JP" dirty="0" smtClean="0"/>
              <a:t>.o</a:t>
            </a:r>
            <a:endParaRPr lang="en-US" altLang="ja-JP" dirty="0"/>
          </a:p>
          <a:p>
            <a:pPr lvl="1"/>
            <a:r>
              <a:rPr lang="ja-JP" altLang="en-US" dirty="0" smtClean="0"/>
              <a:t>ソースファイル（３つ）とコンパイルするコマンドを提出</a:t>
            </a:r>
            <a:endParaRPr lang="en-US" altLang="ja-JP" dirty="0" smtClean="0"/>
          </a:p>
        </p:txBody>
      </p:sp>
      <p:sp>
        <p:nvSpPr>
          <p:cNvPr id="4" name="スライド番号プレースホルダー 3"/>
          <p:cNvSpPr>
            <a:spLocks noGrp="1"/>
          </p:cNvSpPr>
          <p:nvPr>
            <p:ph type="sldNum" sz="quarter" idx="12"/>
          </p:nvPr>
        </p:nvSpPr>
        <p:spPr/>
        <p:txBody>
          <a:bodyPr/>
          <a:lstStyle/>
          <a:p>
            <a:fld id="{F2894DB3-5C05-4EB1-A0B3-6C294000FE58}" type="slidenum">
              <a:rPr lang="en-US" smtClean="0"/>
              <a:pPr/>
              <a:t>7</a:t>
            </a:fld>
            <a:endParaRPr lang="en-US" dirty="0"/>
          </a:p>
        </p:txBody>
      </p:sp>
    </p:spTree>
    <p:extLst>
      <p:ext uri="{BB962C8B-B14F-4D97-AF65-F5344CB8AC3E}">
        <p14:creationId xmlns:p14="http://schemas.microsoft.com/office/powerpoint/2010/main" val="7310115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第１０回</a:t>
            </a:r>
            <a:r>
              <a:rPr lang="ja-JP" altLang="en-US" dirty="0"/>
              <a:t>演習課題</a:t>
            </a:r>
            <a:r>
              <a:rPr lang="ja-JP" altLang="en-US" dirty="0" smtClean="0"/>
              <a:t>（２）の回答</a:t>
            </a:r>
            <a:endParaRPr kumimoji="1" lang="ja-JP" altLang="en-US" dirty="0"/>
          </a:p>
        </p:txBody>
      </p:sp>
      <p:sp>
        <p:nvSpPr>
          <p:cNvPr id="3" name="コンテンツ プレースホルダー 2"/>
          <p:cNvSpPr>
            <a:spLocks noGrp="1"/>
          </p:cNvSpPr>
          <p:nvPr>
            <p:ph sz="quarter" idx="1"/>
          </p:nvPr>
        </p:nvSpPr>
        <p:spPr/>
        <p:txBody>
          <a:bodyPr/>
          <a:lstStyle/>
          <a:p>
            <a:r>
              <a:rPr lang="en-US" altLang="ja-JP" dirty="0"/>
              <a:t>ans9-2_another.cc</a:t>
            </a:r>
            <a:r>
              <a:rPr lang="ja-JP" altLang="en-US" dirty="0"/>
              <a:t>を</a:t>
            </a:r>
            <a:r>
              <a:rPr lang="en-US" altLang="ja-JP" dirty="0"/>
              <a:t>3</a:t>
            </a:r>
            <a:r>
              <a:rPr lang="ja-JP" altLang="en-US" dirty="0"/>
              <a:t>分割した</a:t>
            </a:r>
          </a:p>
          <a:p>
            <a:pPr lvl="1"/>
            <a:r>
              <a:rPr lang="ja-JP" altLang="en-US" dirty="0" smtClean="0"/>
              <a:t>クラス定義：</a:t>
            </a:r>
            <a:r>
              <a:rPr lang="en-US" altLang="ja-JP" dirty="0" smtClean="0"/>
              <a:t>ans10-2_class.cc, ans10-2_class.h</a:t>
            </a:r>
          </a:p>
          <a:p>
            <a:pPr lvl="1"/>
            <a:r>
              <a:rPr lang="en-US" altLang="ja-JP" dirty="0" smtClean="0"/>
              <a:t>main</a:t>
            </a:r>
            <a:r>
              <a:rPr lang="ja-JP" altLang="en-US" dirty="0" smtClean="0"/>
              <a:t>関数：</a:t>
            </a:r>
            <a:r>
              <a:rPr lang="en-US" altLang="ja-JP" dirty="0" smtClean="0"/>
              <a:t>ans10-2_main.cc</a:t>
            </a:r>
          </a:p>
          <a:p>
            <a:pPr lvl="1"/>
            <a:r>
              <a:rPr lang="ja-JP" altLang="en-US" dirty="0" smtClean="0"/>
              <a:t>コンパイルの手順：</a:t>
            </a:r>
            <a:r>
              <a:rPr lang="en-US" altLang="ja-JP" dirty="0" smtClean="0"/>
              <a:t>ans10-2_command</a:t>
            </a:r>
          </a:p>
        </p:txBody>
      </p:sp>
      <p:sp>
        <p:nvSpPr>
          <p:cNvPr id="4" name="スライド番号プレースホルダー 3"/>
          <p:cNvSpPr>
            <a:spLocks noGrp="1"/>
          </p:cNvSpPr>
          <p:nvPr>
            <p:ph type="sldNum" sz="quarter" idx="12"/>
          </p:nvPr>
        </p:nvSpPr>
        <p:spPr/>
        <p:txBody>
          <a:bodyPr/>
          <a:lstStyle/>
          <a:p>
            <a:pPr>
              <a:defRPr/>
            </a:pPr>
            <a:fld id="{F2894DB3-5C05-4EB1-A0B3-6C294000FE58}" type="slidenum">
              <a:rPr lang="en-US" smtClean="0"/>
              <a:pPr>
                <a:defRPr/>
              </a:pPr>
              <a:t>8</a:t>
            </a:fld>
            <a:endParaRPr lang="en-US"/>
          </a:p>
        </p:txBody>
      </p:sp>
      <p:sp>
        <p:nvSpPr>
          <p:cNvPr id="5" name="正方形/長方形 4"/>
          <p:cNvSpPr/>
          <p:nvPr/>
        </p:nvSpPr>
        <p:spPr>
          <a:xfrm>
            <a:off x="4212493" y="5160520"/>
            <a:ext cx="5945923" cy="109415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fr-FR" altLang="ja-JP" sz="2400"/>
              <a:t>g++ -c ans10-2_class.cc</a:t>
            </a:r>
          </a:p>
          <a:p>
            <a:r>
              <a:rPr lang="fr-FR" altLang="ja-JP" sz="2400"/>
              <a:t>g++ -c ans10-2_main.cc</a:t>
            </a:r>
          </a:p>
          <a:p>
            <a:r>
              <a:rPr lang="fr-FR" altLang="ja-JP" sz="2400"/>
              <a:t>g++ ans10-2_class.o ans10-2_main.o</a:t>
            </a:r>
          </a:p>
        </p:txBody>
      </p:sp>
      <p:cxnSp>
        <p:nvCxnSpPr>
          <p:cNvPr id="7" name="カギ線コネクタ 6"/>
          <p:cNvCxnSpPr>
            <a:stCxn id="5" idx="0"/>
          </p:cNvCxnSpPr>
          <p:nvPr/>
        </p:nvCxnSpPr>
        <p:spPr>
          <a:xfrm rot="16200000" flipV="1">
            <a:off x="5521945" y="3497010"/>
            <a:ext cx="1893689" cy="1433332"/>
          </a:xfrm>
          <a:prstGeom prst="bentConnector3">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06274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第１０回演習課題（３）</a:t>
            </a:r>
            <a:endParaRPr lang="ja-JP" altLang="en-US" dirty="0"/>
          </a:p>
        </p:txBody>
      </p:sp>
      <p:sp>
        <p:nvSpPr>
          <p:cNvPr id="3" name="コンテンツ プレースホルダー 2"/>
          <p:cNvSpPr>
            <a:spLocks noGrp="1"/>
          </p:cNvSpPr>
          <p:nvPr>
            <p:ph sz="quarter" idx="1"/>
          </p:nvPr>
        </p:nvSpPr>
        <p:spPr/>
        <p:txBody>
          <a:bodyPr/>
          <a:lstStyle/>
          <a:p>
            <a:r>
              <a:rPr lang="en-US" altLang="ja-JP" dirty="0" smtClean="0"/>
              <a:t>3. </a:t>
            </a:r>
            <a:r>
              <a:rPr lang="ja-JP" altLang="en-US" dirty="0" smtClean="0"/>
              <a:t>以下</a:t>
            </a:r>
            <a:r>
              <a:rPr lang="ja-JP" altLang="en-US" dirty="0"/>
              <a:t>のプログラムを作成する</a:t>
            </a:r>
            <a:endParaRPr lang="en-US" altLang="ja-JP" dirty="0"/>
          </a:p>
          <a:p>
            <a:pPr lvl="1"/>
            <a:r>
              <a:rPr lang="ja-JP" altLang="en-US" dirty="0" smtClean="0"/>
              <a:t>引数を</a:t>
            </a:r>
            <a:r>
              <a:rPr lang="en-US" altLang="ja-JP" dirty="0" smtClean="0"/>
              <a:t>2</a:t>
            </a:r>
            <a:r>
              <a:rPr lang="ja-JP" altLang="en-US" dirty="0" smtClean="0"/>
              <a:t>つ取る</a:t>
            </a:r>
            <a:endParaRPr lang="en-US" altLang="ja-JP" dirty="0" smtClean="0"/>
          </a:p>
          <a:p>
            <a:pPr lvl="2"/>
            <a:r>
              <a:rPr lang="ja-JP" altLang="en-US" dirty="0" smtClean="0"/>
              <a:t>１つはファイル名</a:t>
            </a:r>
            <a:endParaRPr lang="en-US" altLang="ja-JP" dirty="0"/>
          </a:p>
          <a:p>
            <a:pPr lvl="2"/>
            <a:r>
              <a:rPr lang="ja-JP" altLang="en-US" dirty="0" smtClean="0"/>
              <a:t>もう一つは、キーワード</a:t>
            </a:r>
            <a:endParaRPr lang="en-US" altLang="ja-JP" dirty="0" smtClean="0"/>
          </a:p>
          <a:p>
            <a:pPr lvl="1"/>
            <a:r>
              <a:rPr lang="ja-JP" altLang="en-US" dirty="0" smtClean="0"/>
              <a:t>ファイルの中にキーワードが何回出現するかを数える</a:t>
            </a:r>
            <a:endParaRPr lang="en-US" altLang="ja-JP" dirty="0" smtClean="0"/>
          </a:p>
        </p:txBody>
      </p:sp>
      <p:sp>
        <p:nvSpPr>
          <p:cNvPr id="4" name="スライド番号プレースホルダー 3"/>
          <p:cNvSpPr>
            <a:spLocks noGrp="1"/>
          </p:cNvSpPr>
          <p:nvPr>
            <p:ph type="sldNum" sz="quarter" idx="12"/>
          </p:nvPr>
        </p:nvSpPr>
        <p:spPr/>
        <p:txBody>
          <a:bodyPr/>
          <a:lstStyle/>
          <a:p>
            <a:fld id="{F2894DB3-5C05-4EB1-A0B3-6C294000FE58}" type="slidenum">
              <a:rPr lang="en-US" smtClean="0"/>
              <a:pPr/>
              <a:t>9</a:t>
            </a:fld>
            <a:endParaRPr lang="en-US" dirty="0"/>
          </a:p>
        </p:txBody>
      </p:sp>
    </p:spTree>
    <p:extLst>
      <p:ext uri="{BB962C8B-B14F-4D97-AF65-F5344CB8AC3E}">
        <p14:creationId xmlns:p14="http://schemas.microsoft.com/office/powerpoint/2010/main" val="140719271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MASA@6UELZHUSBBWZY553" val="3962"/>
  <p:tag name="FIRSTMASA@8JIDKHVX17CCCNQO" val="4034"/>
  <p:tag name="DEFAULTDISPLAYSOURCE" val="\documentclass{article}\pagestyle{empty}&#10;\begin{document}&#10;&#10;\end{document}&#10;"/>
  <p:tag name="EMBEDFONTS"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ヒラギノ">
      <a:majorFont>
        <a:latin typeface="Bell Gothic Std Black"/>
        <a:ea typeface="ヒラギノ角ゴ Pro W6"/>
        <a:cs typeface=""/>
      </a:majorFont>
      <a:minorFont>
        <a:latin typeface="Lucida Sans Unicode"/>
        <a:ea typeface="ヒラギノ角ゴ Pro W3"/>
        <a:cs typeface=""/>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マイラー</Template>
  <TotalTime>40744</TotalTime>
  <Words>2180</Words>
  <Application>Microsoft Office PowerPoint</Application>
  <PresentationFormat>ユーザー設定</PresentationFormat>
  <Paragraphs>393</Paragraphs>
  <Slides>33</Slides>
  <Notes>2</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33</vt:i4>
      </vt:variant>
    </vt:vector>
  </HeadingPairs>
  <TitlesOfParts>
    <vt:vector size="46" baseType="lpstr">
      <vt:lpstr>ＭＳ Ｐゴシック</vt:lpstr>
      <vt:lpstr>Times New Roman</vt:lpstr>
      <vt:lpstr>Bookman Old Style</vt:lpstr>
      <vt:lpstr>ヒラギノ角ゴ Pro W6</vt:lpstr>
      <vt:lpstr>Wingdings</vt:lpstr>
      <vt:lpstr>Bell Gothic Std Black</vt:lpstr>
      <vt:lpstr>HG明朝E</vt:lpstr>
      <vt:lpstr>ＭＳ Ｐ明朝</vt:lpstr>
      <vt:lpstr>Arial</vt:lpstr>
      <vt:lpstr>ヒラギノ角ゴ Pro W3</vt:lpstr>
      <vt:lpstr>Wingdings 3</vt:lpstr>
      <vt:lpstr>Lucida Sans Unicode</vt:lpstr>
      <vt:lpstr>アース</vt:lpstr>
      <vt:lpstr>情報工学演習I 第１３回</vt:lpstr>
      <vt:lpstr>授業の予定（後半）</vt:lpstr>
      <vt:lpstr>今日の内容</vt:lpstr>
      <vt:lpstr>第10回演習課題の解説</vt:lpstr>
      <vt:lpstr>第１０回演習課題（１）</vt:lpstr>
      <vt:lpstr>第１０回演習課題（１）の回答</vt:lpstr>
      <vt:lpstr>第１０回演習課題（２）</vt:lpstr>
      <vt:lpstr>第１０回演習課題（２）の回答</vt:lpstr>
      <vt:lpstr>第１０回演習課題（３）</vt:lpstr>
      <vt:lpstr>第１０回演習課題（３）の回答</vt:lpstr>
      <vt:lpstr>派生クラスへのポインタ</vt:lpstr>
      <vt:lpstr>別クラスへのポインタ</vt:lpstr>
      <vt:lpstr>別クラスへのポインタ</vt:lpstr>
      <vt:lpstr>派生クラスへのポインタ</vt:lpstr>
      <vt:lpstr>派生クラスへのポインタ</vt:lpstr>
      <vt:lpstr>派生クラスへのポインタ</vt:lpstr>
      <vt:lpstr>仮想関数</vt:lpstr>
      <vt:lpstr>仮想関数</vt:lpstr>
      <vt:lpstr>仮想関数</vt:lpstr>
      <vt:lpstr>仮想関数</vt:lpstr>
      <vt:lpstr>仮想関数</vt:lpstr>
      <vt:lpstr>実行例</vt:lpstr>
      <vt:lpstr>仮想関数</vt:lpstr>
      <vt:lpstr>仮想関数</vt:lpstr>
      <vt:lpstr>純粋仮想関数</vt:lpstr>
      <vt:lpstr>純粋仮想関数</vt:lpstr>
      <vt:lpstr>純粋仮想関数</vt:lpstr>
      <vt:lpstr>純粋仮想関数</vt:lpstr>
      <vt:lpstr>演習課題</vt:lpstr>
      <vt:lpstr>第１３回演習課題（１）</vt:lpstr>
      <vt:lpstr>第１３回演習課題（２）</vt:lpstr>
      <vt:lpstr>提出に関して</vt:lpstr>
      <vt:lpstr>提出に関して（続き） </vt:lpstr>
    </vt:vector>
  </TitlesOfParts>
  <Company>JST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知覚情報処理</dc:title>
  <dc:creator>masa</dc:creator>
  <cp:lastModifiedBy>岩村雅一</cp:lastModifiedBy>
  <cp:revision>1952</cp:revision>
  <cp:lastPrinted>2011-10-03T01:35:52Z</cp:lastPrinted>
  <dcterms:created xsi:type="dcterms:W3CDTF">2003-10-14T04:37:25Z</dcterms:created>
  <dcterms:modified xsi:type="dcterms:W3CDTF">2014-01-08T05:50:47Z</dcterms:modified>
</cp:coreProperties>
</file>